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9" r:id="rId4"/>
    <p:sldId id="265" r:id="rId5"/>
    <p:sldId id="268" r:id="rId6"/>
    <p:sldId id="257" r:id="rId7"/>
    <p:sldId id="258" r:id="rId8"/>
    <p:sldId id="261" r:id="rId9"/>
    <p:sldId id="262" r:id="rId10"/>
    <p:sldId id="260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21602-9B2E-4E87-AFF2-8A419176C598}" type="datetimeFigureOut">
              <a:rPr lang="cs-CZ" smtClean="0"/>
              <a:pPr/>
              <a:t>25.1.2014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3F9E1-18C6-41A6-BC46-4AE09D2875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3171846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VY_22_INOVACE_18_</a:t>
            </a:r>
            <a:r>
              <a:rPr lang="cs-CZ" sz="1600" dirty="0" err="1" smtClean="0"/>
              <a:t>Walk</a:t>
            </a:r>
            <a:r>
              <a:rPr lang="cs-CZ" sz="1600" dirty="0" smtClean="0"/>
              <a:t> </a:t>
            </a:r>
            <a:r>
              <a:rPr lang="cs-CZ" sz="1600" dirty="0" err="1" smtClean="0"/>
              <a:t>around</a:t>
            </a:r>
            <a:r>
              <a:rPr lang="cs-CZ" sz="1600" dirty="0" smtClean="0"/>
              <a:t> Bali_hz2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16.1.2014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8.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rýže, sochy, paláce, voda, džungle.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 procházky po Bali.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Financováno z ESF a státního rozpočtu ČR.</a:t>
            </a:r>
            <a:endParaRPr lang="cs-CZ" sz="1100" dirty="0" smtClean="0"/>
          </a:p>
          <a:p>
            <a:endParaRPr lang="cs-CZ" sz="11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Walk</a:t>
            </a:r>
            <a:r>
              <a:rPr lang="cs-CZ" dirty="0" smtClean="0"/>
              <a:t> </a:t>
            </a:r>
            <a:r>
              <a:rPr lang="cs-CZ" dirty="0" err="1" smtClean="0"/>
              <a:t>around</a:t>
            </a:r>
            <a:r>
              <a:rPr lang="cs-CZ" dirty="0" smtClean="0"/>
              <a:t> </a:t>
            </a:r>
            <a:r>
              <a:rPr lang="cs-CZ" dirty="0" smtClean="0"/>
              <a:t>Bali.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1500174"/>
            <a:ext cx="807249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Rice</a:t>
            </a:r>
            <a:r>
              <a:rPr lang="cs-CZ" sz="2400" dirty="0" smtClean="0"/>
              <a:t> </a:t>
            </a:r>
            <a:r>
              <a:rPr lang="cs-CZ" sz="2400" dirty="0" err="1" smtClean="0"/>
              <a:t>fields</a:t>
            </a:r>
            <a:r>
              <a:rPr lang="cs-CZ" sz="2400" dirty="0" smtClean="0"/>
              <a:t> are </a:t>
            </a:r>
            <a:r>
              <a:rPr lang="cs-CZ" sz="2400" dirty="0" err="1" smtClean="0"/>
              <a:t>everywhere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21537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Rice is harvested twice a year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3" y="1428736"/>
            <a:ext cx="8143933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In </a:t>
            </a:r>
            <a:r>
              <a:rPr lang="cs-CZ" sz="2400" dirty="0" err="1" smtClean="0"/>
              <a:t>from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t</a:t>
            </a:r>
            <a:r>
              <a:rPr lang="en-US" sz="2400" dirty="0" smtClean="0"/>
              <a:t>he sanctuary are statues of </a:t>
            </a:r>
            <a:r>
              <a:rPr lang="cs-CZ" sz="2400" dirty="0" err="1" smtClean="0"/>
              <a:t>gods</a:t>
            </a:r>
            <a:r>
              <a:rPr lang="en-US" sz="2400" dirty="0" smtClean="0"/>
              <a:t> or animals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821537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Elephant Palace with two pools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7" y="1428736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Entrance to the Elephant Palace. A statue again.</a:t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1428736"/>
            <a:ext cx="8143932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Statues of animals in Monkey Forest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736"/>
            <a:ext cx="8215371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I</a:t>
            </a:r>
            <a:r>
              <a:rPr lang="en-US" sz="2400" dirty="0" smtClean="0"/>
              <a:t>n Bali, bring water or divert</a:t>
            </a:r>
            <a:r>
              <a:rPr lang="cs-CZ" sz="2400" dirty="0" smtClean="0"/>
              <a:t> </a:t>
            </a:r>
            <a:r>
              <a:rPr lang="cs-CZ" sz="2400" dirty="0" err="1" smtClean="0"/>
              <a:t>water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428736"/>
            <a:ext cx="592935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Walk through a tropical jungle with </a:t>
            </a:r>
            <a:r>
              <a:rPr lang="cs-CZ" sz="2400" dirty="0" err="1" smtClean="0"/>
              <a:t>lianas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1428736"/>
            <a:ext cx="807249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(2014 – 01 – 16)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110</Words>
  <Application>Microsoft Office PowerPoint</Application>
  <PresentationFormat>Předvádění na obrazovce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školy: Základní škola Chomutov, Písečná 5144 Název materiálu: VY_22_INOVACE_18_Walk around Bali_hz2 Číslo projektu: CZ 1.07/1.4.00/21.3355 Autor: Mgr. Zdena Hanušová Datum tvorby: 16.1.2014 Cílový ročník: 8. ročník Vzdělávací oblast: Anglický jazyk Klíčové slovo: rýže, sochy, paláce, voda, džungle. Anotace: Prezentace fotografií z procházky po Bali.</vt:lpstr>
      <vt:lpstr>Walk around Bali.</vt:lpstr>
      <vt:lpstr>Rice fields are everywhere.</vt:lpstr>
      <vt:lpstr>Rice is harvested twice a year.</vt:lpstr>
      <vt:lpstr>In from of the sanctuary are statues of gods or animals.</vt:lpstr>
      <vt:lpstr>Elephant Palace with two pools.</vt:lpstr>
      <vt:lpstr>Entrance to the Elephant Palace. A statue again. </vt:lpstr>
      <vt:lpstr>Statues of animals in Monkey Forest.</vt:lpstr>
      <vt:lpstr>In Bali, bring water or divert water. </vt:lpstr>
      <vt:lpstr>Walk through a tropical jungle with lianas.</vt:lpstr>
      <vt:lpstr>Snímek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Losan</cp:lastModifiedBy>
  <cp:revision>8</cp:revision>
  <dcterms:created xsi:type="dcterms:W3CDTF">2014-01-20T15:08:18Z</dcterms:created>
  <dcterms:modified xsi:type="dcterms:W3CDTF">2014-01-25T09:11:54Z</dcterms:modified>
</cp:coreProperties>
</file>