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0" r:id="rId4"/>
    <p:sldId id="262" r:id="rId5"/>
    <p:sldId id="271" r:id="rId6"/>
    <p:sldId id="272" r:id="rId7"/>
    <p:sldId id="273" r:id="rId8"/>
    <p:sldId id="260" r:id="rId9"/>
    <p:sldId id="265" r:id="rId10"/>
    <p:sldId id="267" r:id="rId11"/>
    <p:sldId id="274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ACA41-1B75-44C0-B91A-6E3DA0C49BE9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0376D-F6BB-47E6-9597-C3CE9C528E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4291"/>
            <a:ext cx="7772400" cy="338616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VY_22_INOVACE_19_</a:t>
            </a:r>
            <a:r>
              <a:rPr lang="cs-CZ" sz="1600" dirty="0" err="1" smtClean="0"/>
              <a:t>Life</a:t>
            </a:r>
            <a:r>
              <a:rPr lang="cs-CZ" sz="1600" dirty="0" smtClean="0"/>
              <a:t> </a:t>
            </a:r>
            <a:r>
              <a:rPr lang="cs-CZ" sz="1600" dirty="0" smtClean="0"/>
              <a:t>in </a:t>
            </a:r>
            <a:r>
              <a:rPr lang="cs-CZ" sz="1600" dirty="0" smtClean="0"/>
              <a:t>Bali</a:t>
            </a:r>
            <a:r>
              <a:rPr lang="cs-CZ" sz="1600" dirty="0" smtClean="0"/>
              <a:t>_hz2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16.1.2014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</a:t>
            </a:r>
            <a:r>
              <a:rPr lang="cs-CZ" sz="1600" dirty="0" smtClean="0"/>
              <a:t>9.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obydlí, pole, doprava.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cs-CZ" sz="1600" dirty="0" smtClean="0"/>
              <a:t>každodenního života na Bali.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Life</a:t>
            </a:r>
            <a:r>
              <a:rPr lang="cs-CZ" dirty="0" smtClean="0"/>
              <a:t> in Bali.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428736"/>
            <a:ext cx="7286676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Climate</a:t>
            </a:r>
            <a:r>
              <a:rPr lang="cs-CZ" sz="2400" dirty="0" smtClean="0"/>
              <a:t> </a:t>
            </a:r>
            <a:r>
              <a:rPr lang="cs-CZ" sz="2400" dirty="0" err="1" smtClean="0"/>
              <a:t>wishes</a:t>
            </a:r>
            <a:r>
              <a:rPr lang="cs-CZ" sz="2400" dirty="0" smtClean="0"/>
              <a:t> </a:t>
            </a:r>
            <a:r>
              <a:rPr lang="cs-CZ" sz="2400" dirty="0" err="1" smtClean="0"/>
              <a:t>plant</a:t>
            </a:r>
            <a:r>
              <a:rPr lang="cs-CZ" sz="2400" dirty="0" smtClean="0"/>
              <a:t> </a:t>
            </a:r>
            <a:r>
              <a:rPr lang="cs-CZ" sz="2400" dirty="0" err="1" smtClean="0"/>
              <a:t>growth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View of one of the houses. Bedroom.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Woman at their homes and rice fields giving offerings for the gods.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357298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In front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US" sz="2400" dirty="0" smtClean="0"/>
              <a:t>houses, residents Bali also trade their </a:t>
            </a:r>
            <a:r>
              <a:rPr lang="en-US" sz="2400" dirty="0" smtClean="0"/>
              <a:t>products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428736"/>
            <a:ext cx="8215370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Kitchen</a:t>
            </a:r>
            <a:r>
              <a:rPr lang="cs-CZ" sz="2400" dirty="0" smtClean="0"/>
              <a:t>-</a:t>
            </a:r>
            <a:r>
              <a:rPr lang="cs-CZ" sz="2400" dirty="0" err="1" smtClean="0"/>
              <a:t>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cooked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3" y="1428736"/>
            <a:ext cx="800105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Statues have </a:t>
            </a:r>
            <a:r>
              <a:rPr lang="cs-CZ" sz="2400" dirty="0" err="1" smtClean="0"/>
              <a:t>covered</a:t>
            </a:r>
            <a:r>
              <a:rPr lang="cs-CZ" sz="2400" dirty="0" smtClean="0"/>
              <a:t> </a:t>
            </a:r>
            <a:r>
              <a:rPr lang="en-US" sz="2400" dirty="0" smtClean="0"/>
              <a:t>the lower</a:t>
            </a:r>
            <a:r>
              <a:rPr lang="cs-CZ" sz="2400" dirty="0" smtClean="0"/>
              <a:t> part</a:t>
            </a:r>
            <a:r>
              <a:rPr lang="en-US" sz="2400" dirty="0" smtClean="0"/>
              <a:t> </a:t>
            </a:r>
            <a:r>
              <a:rPr lang="en-US" sz="2400" dirty="0" smtClean="0"/>
              <a:t>of the </a:t>
            </a:r>
            <a:r>
              <a:rPr lang="en-US" sz="2400" dirty="0" smtClean="0"/>
              <a:t>body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  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357298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Entry into the </a:t>
            </a:r>
            <a:r>
              <a:rPr lang="en-US" sz="2400" dirty="0" smtClean="0"/>
              <a:t>Temple-</a:t>
            </a:r>
            <a:r>
              <a:rPr lang="cs-CZ" sz="2400" dirty="0" smtClean="0"/>
              <a:t>a</a:t>
            </a:r>
            <a:r>
              <a:rPr lang="en-US" sz="2400" dirty="0" err="1" smtClean="0"/>
              <a:t>ll</a:t>
            </a:r>
            <a:r>
              <a:rPr lang="en-US" sz="2400" dirty="0" smtClean="0"/>
              <a:t> </a:t>
            </a:r>
            <a:r>
              <a:rPr lang="en-US" sz="2400" dirty="0" smtClean="0"/>
              <a:t>is neat and clean.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road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US" sz="2400" dirty="0" smtClean="0"/>
              <a:t>shops.</a:t>
            </a:r>
            <a:r>
              <a:rPr lang="cs-CZ" sz="2400" dirty="0" smtClean="0"/>
              <a:t> </a:t>
            </a:r>
            <a:r>
              <a:rPr lang="cs-CZ" sz="2400" dirty="0" err="1" smtClean="0"/>
              <a:t>People</a:t>
            </a:r>
            <a:r>
              <a:rPr lang="cs-CZ" sz="2400" dirty="0" smtClean="0"/>
              <a:t> </a:t>
            </a:r>
            <a:r>
              <a:rPr lang="cs-CZ" sz="2400" dirty="0" err="1" smtClean="0"/>
              <a:t>riding</a:t>
            </a:r>
            <a:r>
              <a:rPr lang="cs-CZ" sz="2400" dirty="0" smtClean="0"/>
              <a:t> on </a:t>
            </a:r>
            <a:r>
              <a:rPr lang="cs-CZ" sz="2400" dirty="0" err="1" smtClean="0"/>
              <a:t>motorbikes</a:t>
            </a:r>
            <a:r>
              <a:rPr lang="cs-CZ" sz="2400" dirty="0" smtClean="0"/>
              <a:t>……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428736"/>
            <a:ext cx="657229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.</a:t>
            </a:r>
            <a:r>
              <a:rPr lang="en-US" sz="2400" dirty="0" smtClean="0"/>
              <a:t>..... </a:t>
            </a:r>
            <a:r>
              <a:rPr lang="en-US" sz="2400" dirty="0" smtClean="0"/>
              <a:t>or are transported by </a:t>
            </a:r>
            <a:r>
              <a:rPr lang="en-US" sz="2400" dirty="0" smtClean="0"/>
              <a:t>water</a:t>
            </a:r>
            <a:r>
              <a:rPr lang="cs-CZ" sz="2400" dirty="0" smtClean="0"/>
              <a:t>. </a:t>
            </a:r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port.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</a:t>
            </a:r>
            <a:r>
              <a:rPr lang="cs-CZ" dirty="0" smtClean="0"/>
              <a:t>16)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133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VY_22_INOVACE_19_Life in Bali_hz2 Číslo projektu: CZ 1.07/1.4.00/21.3355 Autor: Mgr. Zdena Hanušová Datum tvorby: 16.1.2014 Cílový ročník: 9. ročník Vzdělávací oblast: Anglický jazyk Klíčové slovo: obydlí, pole, doprava. Anotace: Prezentace fotografií z každodenního života na Bali.</vt:lpstr>
      <vt:lpstr>Life in Bali.</vt:lpstr>
      <vt:lpstr>Climate wishes plant growth.</vt:lpstr>
      <vt:lpstr>View of one of the houses. Bedroom.</vt:lpstr>
      <vt:lpstr>Woman at their homes and rice fields giving offerings for the gods.</vt:lpstr>
      <vt:lpstr>In front of the houses, residents Bali also trade their products.</vt:lpstr>
      <vt:lpstr>Kitchen-here is cooked.</vt:lpstr>
      <vt:lpstr>Statues have covered the lower part of the body.    </vt:lpstr>
      <vt:lpstr>Entry into the Temple-all is neat and clean.</vt:lpstr>
      <vt:lpstr>The road and the shops. People riding on motorbikes……</vt:lpstr>
      <vt:lpstr>...... or are transported by water. View of the port.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5</cp:revision>
  <dcterms:created xsi:type="dcterms:W3CDTF">2014-01-20T15:26:36Z</dcterms:created>
  <dcterms:modified xsi:type="dcterms:W3CDTF">2014-01-25T09:27:32Z</dcterms:modified>
</cp:coreProperties>
</file>