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2" r:id="rId3"/>
    <p:sldId id="289" r:id="rId4"/>
    <p:sldId id="290" r:id="rId5"/>
    <p:sldId id="292" r:id="rId6"/>
    <p:sldId id="293" r:id="rId7"/>
    <p:sldId id="260" r:id="rId8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FF"/>
    <a:srgbClr val="D69C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EVROPA – OPAKOVÁNÍ  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EVROPA – OPAKOVÁNÍ  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34641218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regiony Evropy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1479" r="14644" b="3804"/>
          <a:stretch/>
        </p:blipFill>
        <p:spPr>
          <a:xfrm>
            <a:off x="1018198" y="782999"/>
            <a:ext cx="7159712" cy="601546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391340" y="200317"/>
            <a:ext cx="7128791" cy="646331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</a:t>
            </a:r>
            <a:r>
              <a:rPr lang="cs-CZ" altLang="cs-CZ" sz="3600" b="1" dirty="0" smtClean="0"/>
              <a:t>ZÁPADNÍ, SEVERNÍ</a:t>
            </a:r>
            <a:endParaRPr lang="cs-CZ" sz="3600" b="1" dirty="0"/>
          </a:p>
        </p:txBody>
      </p:sp>
      <p:sp>
        <p:nvSpPr>
          <p:cNvPr id="3" name="Oválný popisek 2"/>
          <p:cNvSpPr/>
          <p:nvPr/>
        </p:nvSpPr>
        <p:spPr>
          <a:xfrm>
            <a:off x="321344" y="2449326"/>
            <a:ext cx="1626096" cy="550059"/>
          </a:xfrm>
          <a:prstGeom prst="wedgeEllipseCallout">
            <a:avLst>
              <a:gd name="adj1" fmla="val 90572"/>
              <a:gd name="adj2" fmla="val 105713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VELKÁ BRITÁNIE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577321" y="4391356"/>
            <a:ext cx="1368152" cy="269052"/>
          </a:xfrm>
          <a:prstGeom prst="wedgeEllipseCallout">
            <a:avLst>
              <a:gd name="adj1" fmla="val -136546"/>
              <a:gd name="adj2" fmla="val -20308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BELGIE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1685274" y="1918320"/>
            <a:ext cx="1502925" cy="315901"/>
          </a:xfrm>
          <a:prstGeom prst="wedgeEllipseCallout">
            <a:avLst>
              <a:gd name="adj1" fmla="val 96832"/>
              <a:gd name="adj2" fmla="val 48251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DÁNSKO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2565683" y="1300919"/>
            <a:ext cx="1390053" cy="278707"/>
          </a:xfrm>
          <a:prstGeom prst="wedgeEllipseCallout">
            <a:avLst>
              <a:gd name="adj1" fmla="val -88955"/>
              <a:gd name="adj2" fmla="val 55033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ISLAND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461629" y="2843164"/>
            <a:ext cx="1599125" cy="312441"/>
          </a:xfrm>
          <a:prstGeom prst="wedgeEllipseCallout">
            <a:avLst>
              <a:gd name="adj1" fmla="val -146025"/>
              <a:gd name="adj2" fmla="val -91947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395536" y="4660408"/>
            <a:ext cx="1477713" cy="312131"/>
          </a:xfrm>
          <a:prstGeom prst="wedgeEllipseCallout">
            <a:avLst>
              <a:gd name="adj1" fmla="val 121023"/>
              <a:gd name="adj2" fmla="val 45087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FRANCIE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95536" y="3681918"/>
            <a:ext cx="1242879" cy="366506"/>
          </a:xfrm>
          <a:prstGeom prst="wedgeEllipseCallout">
            <a:avLst>
              <a:gd name="adj1" fmla="val 79112"/>
              <a:gd name="adj2" fmla="val -13534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5724128" y="2128150"/>
            <a:ext cx="1512168" cy="336385"/>
          </a:xfrm>
          <a:prstGeom prst="wedgeEllipseCallout">
            <a:avLst>
              <a:gd name="adj1" fmla="val -73316"/>
              <a:gd name="adj2" fmla="val 625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FINSKO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084168" y="1575673"/>
            <a:ext cx="1628179" cy="342647"/>
          </a:xfrm>
          <a:prstGeom prst="wedgeEllipseCallout">
            <a:avLst>
              <a:gd name="adj1" fmla="val -141632"/>
              <a:gd name="adj2" fmla="val 625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ŠVÉDSKO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4402506" y="3636139"/>
            <a:ext cx="1781673" cy="331987"/>
          </a:xfrm>
          <a:prstGeom prst="wedgeEllipseCallout">
            <a:avLst>
              <a:gd name="adj1" fmla="val -100811"/>
              <a:gd name="adj2" fmla="val 13605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NIZOZEMÍ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3966548" y="5735690"/>
            <a:ext cx="2449936" cy="364047"/>
          </a:xfrm>
          <a:prstGeom prst="wedgeEllipseCallout">
            <a:avLst>
              <a:gd name="adj1" fmla="val -67448"/>
              <a:gd name="adj2" fmla="val -34244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LUCEMBURSKO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178" y="931587"/>
            <a:ext cx="2186689" cy="369332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STÁTY - </a:t>
            </a:r>
            <a:r>
              <a:rPr lang="cs-CZ" b="1" dirty="0" smtClean="0">
                <a:solidFill>
                  <a:srgbClr val="FF0000"/>
                </a:solidFill>
              </a:rPr>
              <a:t>OPAKOVÁNÍ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54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3" grpId="0" animBg="1"/>
      <p:bldP spid="14" grpId="0" animBg="1"/>
      <p:bldP spid="17" grpId="0" animBg="1"/>
      <p:bldP spid="18" grpId="0" animBg="1"/>
      <p:bldP spid="20" grpId="0" animBg="1"/>
      <p:bldP spid="23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1479" r="14644" b="3804"/>
          <a:stretch/>
        </p:blipFill>
        <p:spPr>
          <a:xfrm>
            <a:off x="1018198" y="708557"/>
            <a:ext cx="7159712" cy="60154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78024" y="116632"/>
            <a:ext cx="7128791" cy="646331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</a:t>
            </a:r>
            <a:r>
              <a:rPr lang="cs-CZ" altLang="cs-CZ" sz="3600" b="1" dirty="0" smtClean="0"/>
              <a:t>ZÁPADNÍ, SEVERNÍ</a:t>
            </a:r>
            <a:endParaRPr lang="cs-CZ" sz="3600" b="1" dirty="0"/>
          </a:p>
        </p:txBody>
      </p:sp>
      <p:sp>
        <p:nvSpPr>
          <p:cNvPr id="3" name="Oválný popisek 2"/>
          <p:cNvSpPr/>
          <p:nvPr/>
        </p:nvSpPr>
        <p:spPr>
          <a:xfrm>
            <a:off x="321344" y="2374884"/>
            <a:ext cx="1626096" cy="550059"/>
          </a:xfrm>
          <a:prstGeom prst="wedgeEllipseCallout">
            <a:avLst>
              <a:gd name="adj1" fmla="val 86859"/>
              <a:gd name="adj2" fmla="val 146488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VELKÁ BRITÁNIE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577321" y="4316914"/>
            <a:ext cx="1368152" cy="269052"/>
          </a:xfrm>
          <a:prstGeom prst="wedgeEllipseCallout">
            <a:avLst>
              <a:gd name="adj1" fmla="val -136546"/>
              <a:gd name="adj2" fmla="val -20308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BELGIE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1685274" y="1843878"/>
            <a:ext cx="1502925" cy="315901"/>
          </a:xfrm>
          <a:prstGeom prst="wedgeEllipseCallout">
            <a:avLst>
              <a:gd name="adj1" fmla="val 96832"/>
              <a:gd name="adj2" fmla="val 48251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DÁNSKO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2565683" y="1226477"/>
            <a:ext cx="1390053" cy="278707"/>
          </a:xfrm>
          <a:prstGeom prst="wedgeEllipseCallout">
            <a:avLst>
              <a:gd name="adj1" fmla="val -107572"/>
              <a:gd name="adj2" fmla="val 8288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ISLAND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461629" y="2768722"/>
            <a:ext cx="1599125" cy="312441"/>
          </a:xfrm>
          <a:prstGeom prst="wedgeEllipseCallout">
            <a:avLst>
              <a:gd name="adj1" fmla="val -146025"/>
              <a:gd name="adj2" fmla="val -91947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395536" y="4585966"/>
            <a:ext cx="1477713" cy="312131"/>
          </a:xfrm>
          <a:prstGeom prst="wedgeEllipseCallout">
            <a:avLst>
              <a:gd name="adj1" fmla="val 122191"/>
              <a:gd name="adj2" fmla="val 72724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FRANCIE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395536" y="3607476"/>
            <a:ext cx="1242879" cy="366506"/>
          </a:xfrm>
          <a:prstGeom prst="wedgeEllipseCallout">
            <a:avLst>
              <a:gd name="adj1" fmla="val 81194"/>
              <a:gd name="adj2" fmla="val 764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5724128" y="2053708"/>
            <a:ext cx="1512168" cy="336385"/>
          </a:xfrm>
          <a:prstGeom prst="wedgeEllipseCallout">
            <a:avLst>
              <a:gd name="adj1" fmla="val -75027"/>
              <a:gd name="adj2" fmla="val 3685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FINSKO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084168" y="1501231"/>
            <a:ext cx="1628179" cy="342647"/>
          </a:xfrm>
          <a:prstGeom prst="wedgeEllipseCallout">
            <a:avLst>
              <a:gd name="adj1" fmla="val -141632"/>
              <a:gd name="adj2" fmla="val 625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ŠVÉDSKO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4402506" y="3561697"/>
            <a:ext cx="1781673" cy="331987"/>
          </a:xfrm>
          <a:prstGeom prst="wedgeEllipseCallout">
            <a:avLst>
              <a:gd name="adj1" fmla="val -100811"/>
              <a:gd name="adj2" fmla="val 13605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NIZOZEMÍ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3966548" y="5661248"/>
            <a:ext cx="2449936" cy="364047"/>
          </a:xfrm>
          <a:prstGeom prst="wedgeEllipseCallout">
            <a:avLst>
              <a:gd name="adj1" fmla="val -67448"/>
              <a:gd name="adj2" fmla="val -34244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LUCEMBURSKO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1557324" y="4919214"/>
            <a:ext cx="631849" cy="306324"/>
          </a:xfrm>
          <a:prstGeom prst="wedgeEllipseCallout">
            <a:avLst>
              <a:gd name="adj1" fmla="val 170617"/>
              <a:gd name="adj2" fmla="val -27674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Oválný popisek 40"/>
          <p:cNvSpPr/>
          <p:nvPr/>
        </p:nvSpPr>
        <p:spPr>
          <a:xfrm>
            <a:off x="702273" y="4090943"/>
            <a:ext cx="631849" cy="306324"/>
          </a:xfrm>
          <a:prstGeom prst="wedgeEllipseCallout">
            <a:avLst>
              <a:gd name="adj1" fmla="val 160065"/>
              <a:gd name="adj2" fmla="val -136505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Oválný popisek 41"/>
          <p:cNvSpPr/>
          <p:nvPr/>
        </p:nvSpPr>
        <p:spPr>
          <a:xfrm>
            <a:off x="1110135" y="3010055"/>
            <a:ext cx="631849" cy="306324"/>
          </a:xfrm>
          <a:prstGeom prst="wedgeEllipseCallout">
            <a:avLst>
              <a:gd name="adj1" fmla="val 176647"/>
              <a:gd name="adj2" fmla="val 96704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2944784" y="3454314"/>
            <a:ext cx="631849" cy="306324"/>
          </a:xfrm>
          <a:prstGeom prst="wedgeEllipseCallout">
            <a:avLst>
              <a:gd name="adj1" fmla="val 39466"/>
              <a:gd name="adj2" fmla="val 185998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Oválný popisek 43"/>
          <p:cNvSpPr/>
          <p:nvPr/>
        </p:nvSpPr>
        <p:spPr>
          <a:xfrm>
            <a:off x="5362440" y="1833935"/>
            <a:ext cx="631849" cy="306324"/>
          </a:xfrm>
          <a:prstGeom prst="wedgeEllipseCallout">
            <a:avLst>
              <a:gd name="adj1" fmla="val -53998"/>
              <a:gd name="adj2" fmla="val 118470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Oválný popisek 44"/>
          <p:cNvSpPr/>
          <p:nvPr/>
        </p:nvSpPr>
        <p:spPr>
          <a:xfrm>
            <a:off x="3419872" y="1715351"/>
            <a:ext cx="631849" cy="306324"/>
          </a:xfrm>
          <a:prstGeom prst="wedgeEllipseCallout">
            <a:avLst>
              <a:gd name="adj1" fmla="val 30421"/>
              <a:gd name="adj2" fmla="val 255286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Oválný popisek 45"/>
          <p:cNvSpPr/>
          <p:nvPr/>
        </p:nvSpPr>
        <p:spPr>
          <a:xfrm>
            <a:off x="5353953" y="1233526"/>
            <a:ext cx="631849" cy="306324"/>
          </a:xfrm>
          <a:prstGeom prst="wedgeEllipseCallout">
            <a:avLst>
              <a:gd name="adj1" fmla="val -169496"/>
              <a:gd name="adj2" fmla="val 157237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Oválný popisek 46"/>
          <p:cNvSpPr/>
          <p:nvPr/>
        </p:nvSpPr>
        <p:spPr>
          <a:xfrm>
            <a:off x="4629548" y="4742031"/>
            <a:ext cx="631849" cy="306324"/>
          </a:xfrm>
          <a:prstGeom prst="wedgeEllipseCallout">
            <a:avLst>
              <a:gd name="adj1" fmla="val -246955"/>
              <a:gd name="adj2" fmla="val -167599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3156101" y="5690109"/>
            <a:ext cx="631849" cy="306324"/>
          </a:xfrm>
          <a:prstGeom prst="wedgeEllipseCallout">
            <a:avLst>
              <a:gd name="adj1" fmla="val 7809"/>
              <a:gd name="adj2" fmla="val -416356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9" name="Oválný popisek 48"/>
          <p:cNvSpPr/>
          <p:nvPr/>
        </p:nvSpPr>
        <p:spPr>
          <a:xfrm>
            <a:off x="478286" y="1226477"/>
            <a:ext cx="631849" cy="306324"/>
          </a:xfrm>
          <a:prstGeom prst="wedgeEllipseCallout">
            <a:avLst>
              <a:gd name="adj1" fmla="val 152527"/>
              <a:gd name="adj2" fmla="val 68719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0" name="Oválný popisek 49"/>
          <p:cNvSpPr/>
          <p:nvPr/>
        </p:nvSpPr>
        <p:spPr>
          <a:xfrm>
            <a:off x="2120811" y="2403319"/>
            <a:ext cx="631849" cy="306324"/>
          </a:xfrm>
          <a:prstGeom prst="wedgeEllipseCallout">
            <a:avLst>
              <a:gd name="adj1" fmla="val 224886"/>
              <a:gd name="adj2" fmla="val 311256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710" y="779803"/>
            <a:ext cx="5925084" cy="3693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PŘIŘAĎ K ČÍSLŮM JMÉNA </a:t>
            </a:r>
            <a:r>
              <a:rPr lang="cs-CZ" b="1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STÁTŮ A DOPLŇ HLAVNÍ MĚSTA</a:t>
            </a:r>
          </a:p>
        </p:txBody>
      </p:sp>
    </p:spTree>
    <p:extLst>
      <p:ext uri="{BB962C8B-B14F-4D97-AF65-F5344CB8AC3E}">
        <p14:creationId xmlns:p14="http://schemas.microsoft.com/office/powerpoint/2010/main" val="2424921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3" grpId="0" animBg="1"/>
      <p:bldP spid="14" grpId="0" animBg="1"/>
      <p:bldP spid="17" grpId="0" animBg="1"/>
      <p:bldP spid="18" grpId="0" animBg="1"/>
      <p:bldP spid="20" grpId="0" animBg="1"/>
      <p:bldP spid="23" grpId="0" animBg="1"/>
      <p:bldP spid="27" grpId="0" animBg="1"/>
      <p:bldP spid="28" grpId="0" animBg="1"/>
      <p:bldP spid="29" grpId="0" animBg="1"/>
      <p:bldP spid="5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1479" r="14644" b="3804"/>
          <a:stretch/>
        </p:blipFill>
        <p:spPr>
          <a:xfrm>
            <a:off x="997464" y="705546"/>
            <a:ext cx="7159712" cy="60154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78024" y="188640"/>
            <a:ext cx="7128791" cy="646331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</a:t>
            </a:r>
            <a:r>
              <a:rPr lang="cs-CZ" altLang="cs-CZ" sz="3600" b="1" dirty="0" smtClean="0"/>
              <a:t>STŘEDNÍ, JIŽNÍ</a:t>
            </a:r>
            <a:endParaRPr lang="cs-CZ" sz="3600" b="1" dirty="0"/>
          </a:p>
        </p:txBody>
      </p:sp>
      <p:sp>
        <p:nvSpPr>
          <p:cNvPr id="3" name="Oválný popisek 2"/>
          <p:cNvSpPr/>
          <p:nvPr/>
        </p:nvSpPr>
        <p:spPr>
          <a:xfrm>
            <a:off x="391564" y="2899870"/>
            <a:ext cx="2018408" cy="550059"/>
          </a:xfrm>
          <a:prstGeom prst="wedgeEllipseCallout">
            <a:avLst>
              <a:gd name="adj1" fmla="val 154103"/>
              <a:gd name="adj2" fmla="val 2342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ČESKÁ REPUBLIKA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629548" y="5228979"/>
            <a:ext cx="2154920" cy="269052"/>
          </a:xfrm>
          <a:prstGeom prst="wedgeEllipseCallout">
            <a:avLst>
              <a:gd name="adj1" fmla="val -93558"/>
              <a:gd name="adj2" fmla="val -98022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ŠVÝCARSKO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3825857" y="2420922"/>
            <a:ext cx="1502925" cy="315901"/>
          </a:xfrm>
          <a:prstGeom prst="wedgeEllipseCallout">
            <a:avLst>
              <a:gd name="adj1" fmla="val 18790"/>
              <a:gd name="adj2" fmla="val 45160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5193764" y="2142215"/>
            <a:ext cx="2222341" cy="278707"/>
          </a:xfrm>
          <a:prstGeom prst="wedgeEllipseCallout">
            <a:avLst>
              <a:gd name="adj1" fmla="val -50621"/>
              <a:gd name="adj2" fmla="val 82346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SLOVENSKO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993373" y="3749160"/>
            <a:ext cx="2045186" cy="312441"/>
          </a:xfrm>
          <a:prstGeom prst="wedgeEllipseCallout">
            <a:avLst>
              <a:gd name="adj1" fmla="val -78267"/>
              <a:gd name="adj2" fmla="val 269638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MAĎARSKO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1703094" y="6261701"/>
            <a:ext cx="2041200" cy="312131"/>
          </a:xfrm>
          <a:prstGeom prst="wedgeEllipseCallout">
            <a:avLst>
              <a:gd name="adj1" fmla="val -33701"/>
              <a:gd name="adj2" fmla="val -1197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ŠPANĚLSKO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710537" y="3853750"/>
            <a:ext cx="1944216" cy="366506"/>
          </a:xfrm>
          <a:prstGeom prst="wedgeEllipseCallout">
            <a:avLst>
              <a:gd name="adj1" fmla="val 115572"/>
              <a:gd name="adj2" fmla="val 15375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NĚMECKO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2555516" y="5644016"/>
            <a:ext cx="1512168" cy="336385"/>
          </a:xfrm>
          <a:prstGeom prst="wedgeEllipseCallout">
            <a:avLst>
              <a:gd name="adj1" fmla="val 59551"/>
              <a:gd name="adj2" fmla="val -5654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ITÁLIE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480212" y="5825109"/>
            <a:ext cx="1628179" cy="342647"/>
          </a:xfrm>
          <a:prstGeom prst="wedgeEllipseCallout">
            <a:avLst>
              <a:gd name="adj1" fmla="val -99839"/>
              <a:gd name="adj2" fmla="val 54761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ŘECKO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6042434" y="4929549"/>
            <a:ext cx="2013978" cy="331987"/>
          </a:xfrm>
          <a:prstGeom prst="wedgeEllipseCallout">
            <a:avLst>
              <a:gd name="adj1" fmla="val -120155"/>
              <a:gd name="adj2" fmla="val -4916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RAKOUSKO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105580" y="4747526"/>
            <a:ext cx="2449936" cy="364047"/>
          </a:xfrm>
          <a:prstGeom prst="wedgeEllipseCallout">
            <a:avLst>
              <a:gd name="adj1" fmla="val 4589"/>
              <a:gd name="adj2" fmla="val 25788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PORTUGALSKO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3879" y="930094"/>
            <a:ext cx="2186689" cy="369332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STÁTY - OPAKOVÁNÍ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95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3" grpId="0" animBg="1"/>
      <p:bldP spid="14" grpId="0" animBg="1"/>
      <p:bldP spid="17" grpId="0" animBg="1"/>
      <p:bldP spid="18" grpId="0" animBg="1"/>
      <p:bldP spid="20" grpId="0" animBg="1"/>
      <p:bldP spid="23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1479" r="14644" b="3804"/>
          <a:stretch/>
        </p:blipFill>
        <p:spPr>
          <a:xfrm>
            <a:off x="997464" y="705546"/>
            <a:ext cx="7159712" cy="60154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57862" y="188640"/>
            <a:ext cx="7128791" cy="646331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</a:t>
            </a:r>
            <a:r>
              <a:rPr lang="cs-CZ" altLang="cs-CZ" sz="3600" b="1" dirty="0" smtClean="0"/>
              <a:t>STŘEDNÍ, JIŽNÍ</a:t>
            </a:r>
            <a:endParaRPr lang="cs-CZ" sz="3600" b="1" dirty="0"/>
          </a:p>
        </p:txBody>
      </p:sp>
      <p:sp>
        <p:nvSpPr>
          <p:cNvPr id="3" name="Oválný popisek 2"/>
          <p:cNvSpPr/>
          <p:nvPr/>
        </p:nvSpPr>
        <p:spPr>
          <a:xfrm>
            <a:off x="391564" y="2899870"/>
            <a:ext cx="2018408" cy="550059"/>
          </a:xfrm>
          <a:prstGeom prst="wedgeEllipseCallout">
            <a:avLst>
              <a:gd name="adj1" fmla="val 154103"/>
              <a:gd name="adj2" fmla="val 2342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ČESKÁ REPUBLIKA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629548" y="5228979"/>
            <a:ext cx="2154920" cy="269052"/>
          </a:xfrm>
          <a:prstGeom prst="wedgeEllipseCallout">
            <a:avLst>
              <a:gd name="adj1" fmla="val -93558"/>
              <a:gd name="adj2" fmla="val -98022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ŠVÝCARSKO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3825857" y="2420922"/>
            <a:ext cx="1502925" cy="315901"/>
          </a:xfrm>
          <a:prstGeom prst="wedgeEllipseCallout">
            <a:avLst>
              <a:gd name="adj1" fmla="val 18790"/>
              <a:gd name="adj2" fmla="val 45160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5193764" y="2142215"/>
            <a:ext cx="2222341" cy="278707"/>
          </a:xfrm>
          <a:prstGeom prst="wedgeEllipseCallout">
            <a:avLst>
              <a:gd name="adj1" fmla="val -50621"/>
              <a:gd name="adj2" fmla="val 82346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SLOVENSKO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993373" y="3749160"/>
            <a:ext cx="2045186" cy="312441"/>
          </a:xfrm>
          <a:prstGeom prst="wedgeEllipseCallout">
            <a:avLst>
              <a:gd name="adj1" fmla="val -78267"/>
              <a:gd name="adj2" fmla="val 269638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MAĎARSKO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1703094" y="6261701"/>
            <a:ext cx="2041200" cy="312131"/>
          </a:xfrm>
          <a:prstGeom prst="wedgeEllipseCallout">
            <a:avLst>
              <a:gd name="adj1" fmla="val -33701"/>
              <a:gd name="adj2" fmla="val -11970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ŠPANĚLSKO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710537" y="3853750"/>
            <a:ext cx="1944216" cy="366506"/>
          </a:xfrm>
          <a:prstGeom prst="wedgeEllipseCallout">
            <a:avLst>
              <a:gd name="adj1" fmla="val 115572"/>
              <a:gd name="adj2" fmla="val 15375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NĚMECKO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2555516" y="5644016"/>
            <a:ext cx="1512168" cy="336385"/>
          </a:xfrm>
          <a:prstGeom prst="wedgeEllipseCallout">
            <a:avLst>
              <a:gd name="adj1" fmla="val 59551"/>
              <a:gd name="adj2" fmla="val -56540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ITÁLIE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480212" y="5825109"/>
            <a:ext cx="1628179" cy="342647"/>
          </a:xfrm>
          <a:prstGeom prst="wedgeEllipseCallout">
            <a:avLst>
              <a:gd name="adj1" fmla="val -99839"/>
              <a:gd name="adj2" fmla="val 54761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ŘECKO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6042434" y="4929549"/>
            <a:ext cx="2013978" cy="331987"/>
          </a:xfrm>
          <a:prstGeom prst="wedgeEllipseCallout">
            <a:avLst>
              <a:gd name="adj1" fmla="val -120155"/>
              <a:gd name="adj2" fmla="val -49169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RAKOUSKO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105580" y="4747526"/>
            <a:ext cx="2449936" cy="364047"/>
          </a:xfrm>
          <a:prstGeom prst="wedgeEllipseCallout">
            <a:avLst>
              <a:gd name="adj1" fmla="val 4589"/>
              <a:gd name="adj2" fmla="val 257886"/>
            </a:avLst>
          </a:prstGeom>
          <a:solidFill>
            <a:srgbClr val="33CCFF"/>
          </a:solidFill>
          <a:ln w="190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PORTUGALSKO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498299" y="6247859"/>
            <a:ext cx="631849" cy="306324"/>
          </a:xfrm>
          <a:prstGeom prst="wedgeEllipseCallout">
            <a:avLst>
              <a:gd name="adj1" fmla="val 194737"/>
              <a:gd name="adj2" fmla="val -114739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Oválný popisek 40"/>
          <p:cNvSpPr/>
          <p:nvPr/>
        </p:nvSpPr>
        <p:spPr>
          <a:xfrm>
            <a:off x="264464" y="5337692"/>
            <a:ext cx="631849" cy="306324"/>
          </a:xfrm>
          <a:prstGeom prst="wedgeEllipseCallout">
            <a:avLst>
              <a:gd name="adj1" fmla="val 134414"/>
              <a:gd name="adj2" fmla="val 119415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Oválný popisek 41"/>
          <p:cNvSpPr/>
          <p:nvPr/>
        </p:nvSpPr>
        <p:spPr>
          <a:xfrm>
            <a:off x="1130148" y="4256882"/>
            <a:ext cx="631849" cy="306324"/>
          </a:xfrm>
          <a:prstGeom prst="wedgeEllipseCallout">
            <a:avLst>
              <a:gd name="adj1" fmla="val 390818"/>
              <a:gd name="adj2" fmla="val 59515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6417574" y="6247859"/>
            <a:ext cx="631849" cy="306324"/>
          </a:xfrm>
          <a:prstGeom prst="wedgeEllipseCallout">
            <a:avLst>
              <a:gd name="adj1" fmla="val -165455"/>
              <a:gd name="adj2" fmla="val -70808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Oválný popisek 43"/>
          <p:cNvSpPr/>
          <p:nvPr/>
        </p:nvSpPr>
        <p:spPr>
          <a:xfrm>
            <a:off x="5816833" y="4108535"/>
            <a:ext cx="631849" cy="306324"/>
          </a:xfrm>
          <a:prstGeom prst="wedgeEllipseCallout">
            <a:avLst>
              <a:gd name="adj1" fmla="val -116516"/>
              <a:gd name="adj2" fmla="val 156679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Oválný popisek 44"/>
          <p:cNvSpPr/>
          <p:nvPr/>
        </p:nvSpPr>
        <p:spPr>
          <a:xfrm>
            <a:off x="5911490" y="4675659"/>
            <a:ext cx="631849" cy="306324"/>
          </a:xfrm>
          <a:prstGeom prst="wedgeEllipseCallout">
            <a:avLst>
              <a:gd name="adj1" fmla="val -255542"/>
              <a:gd name="adj2" fmla="val 30808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Oválný popisek 45"/>
          <p:cNvSpPr/>
          <p:nvPr/>
        </p:nvSpPr>
        <p:spPr>
          <a:xfrm>
            <a:off x="5075159" y="2773510"/>
            <a:ext cx="631849" cy="306324"/>
          </a:xfrm>
          <a:prstGeom prst="wedgeEllipseCallout">
            <a:avLst>
              <a:gd name="adj1" fmla="val -33319"/>
              <a:gd name="adj2" fmla="val 559426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Oválný popisek 46"/>
          <p:cNvSpPr/>
          <p:nvPr/>
        </p:nvSpPr>
        <p:spPr>
          <a:xfrm>
            <a:off x="4757568" y="5556102"/>
            <a:ext cx="631849" cy="306324"/>
          </a:xfrm>
          <a:prstGeom prst="wedgeEllipseCallout">
            <a:avLst>
              <a:gd name="adj1" fmla="val -218313"/>
              <a:gd name="adj2" fmla="val -204912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3997699" y="6116649"/>
            <a:ext cx="631849" cy="306324"/>
          </a:xfrm>
          <a:prstGeom prst="wedgeEllipseCallout">
            <a:avLst>
              <a:gd name="adj1" fmla="val -11788"/>
              <a:gd name="adj2" fmla="val -211132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9" name="Oválný popisek 48"/>
          <p:cNvSpPr/>
          <p:nvPr/>
        </p:nvSpPr>
        <p:spPr>
          <a:xfrm>
            <a:off x="2995675" y="3280191"/>
            <a:ext cx="631849" cy="306324"/>
          </a:xfrm>
          <a:prstGeom prst="wedgeEllipseCallout">
            <a:avLst>
              <a:gd name="adj1" fmla="val 187200"/>
              <a:gd name="adj2" fmla="val 339241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0" name="Oválný popisek 49"/>
          <p:cNvSpPr/>
          <p:nvPr/>
        </p:nvSpPr>
        <p:spPr>
          <a:xfrm>
            <a:off x="3735796" y="2736823"/>
            <a:ext cx="631849" cy="306324"/>
          </a:xfrm>
          <a:prstGeom prst="wedgeEllipseCallout">
            <a:avLst>
              <a:gd name="adj1" fmla="val 129915"/>
              <a:gd name="adj2" fmla="val 357898"/>
            </a:avLst>
          </a:prstGeom>
          <a:solidFill>
            <a:srgbClr val="FFFF00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053" y="908720"/>
            <a:ext cx="5925084" cy="369332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PŘIŘAĎ K ČÍSLŮM JMÉNA STÁTŮ A DOPLŇ HLAVNÍ MĚSTA</a:t>
            </a:r>
            <a:endParaRPr lang="cs-CZ" b="1" dirty="0">
              <a:solidFill>
                <a:srgbClr val="FF0000"/>
              </a:solidFill>
              <a:effectLst>
                <a:innerShdw blurRad="63500" dist="50800">
                  <a:prstClr val="black">
                    <a:alpha val="50000"/>
                  </a:prst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23117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3" grpId="0" animBg="1"/>
      <p:bldP spid="14" grpId="0" animBg="1"/>
      <p:bldP spid="17" grpId="0" animBg="1"/>
      <p:bldP spid="18" grpId="0" animBg="1"/>
      <p:bldP spid="20" grpId="0" animBg="1"/>
      <p:bldP spid="23" grpId="0" animBg="1"/>
      <p:bldP spid="27" grpId="0" animBg="1"/>
      <p:bldP spid="28" grpId="0" animBg="1"/>
      <p:bldP spid="29" grpId="0" animBg="1"/>
      <p:bldP spid="5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8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OBRÁZKY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KOLJA21. </a:t>
            </a:r>
            <a:r>
              <a:rPr lang="cs-CZ" i="1" dirty="0" err="1"/>
              <a:t>Europe</a:t>
            </a:r>
            <a:r>
              <a:rPr lang="cs-CZ" i="1" dirty="0"/>
              <a:t> </a:t>
            </a:r>
            <a:r>
              <a:rPr lang="cs-CZ" i="1" dirty="0" err="1"/>
              <a:t>subregion</a:t>
            </a:r>
            <a:r>
              <a:rPr lang="cs-CZ" i="1" dirty="0"/>
              <a:t> map </a:t>
            </a:r>
            <a:r>
              <a:rPr lang="cs-CZ" i="1" dirty="0" err="1"/>
              <a:t>world</a:t>
            </a:r>
            <a:r>
              <a:rPr lang="cs-CZ" i="1" dirty="0"/>
              <a:t> </a:t>
            </a:r>
            <a:r>
              <a:rPr lang="cs-CZ" i="1" dirty="0" err="1"/>
              <a:t>factbook.svg</a:t>
            </a:r>
            <a:r>
              <a:rPr lang="cs-CZ" dirty="0"/>
              <a:t> [online]. [cit. </a:t>
            </a:r>
            <a:r>
              <a:rPr lang="cs-CZ" dirty="0" smtClean="0"/>
              <a:t>8.1.2014</a:t>
            </a:r>
            <a:r>
              <a:rPr lang="cs-CZ" dirty="0"/>
              <a:t>]. Dostupný na WWW: http://commons.wikimedia.org/wiki/File:Europe_subregion_map_world_factbook.svg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2658</TotalTime>
  <Words>237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152</cp:revision>
  <cp:lastPrinted>2014-01-23T13:07:00Z</cp:lastPrinted>
  <dcterms:created xsi:type="dcterms:W3CDTF">2013-05-10T12:01:16Z</dcterms:created>
  <dcterms:modified xsi:type="dcterms:W3CDTF">2014-01-24T15:02:53Z</dcterms:modified>
</cp:coreProperties>
</file>