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1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27.1.2014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653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110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VY_32_INOVACE_ČS.4.26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4.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Vlastivěda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08912" cy="5760640"/>
          </a:xfrm>
        </p:spPr>
        <p:txBody>
          <a:bodyPr>
            <a:noAutofit/>
          </a:bodyPr>
          <a:lstStyle/>
          <a:p>
            <a:pPr lvl="0"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	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Přemyslovci, sv. Ludmila,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v. Václav,</a:t>
            </a:r>
          </a:p>
          <a:p>
            <a:pPr marL="0" lvl="0" indent="0" fontAlgn="t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Boleslav, Drahomíra</a:t>
            </a:r>
          </a:p>
          <a:p>
            <a:pPr marL="0" lvl="0" indent="0" fontAlgn="t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Prezentace slouží k výuce a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zápisu do sešitu. 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		                                                Podporuje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aktivní  přístup žáků 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získávání nových vědomostí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s využitím interaktivní tabule</a:t>
            </a: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výstup:                    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znají pojem Přemyslovci a jmenují                              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některé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jejich významné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představitele,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využívají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pověstí k 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rozšíření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svých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vědomostí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SVATÝ VÁCLAV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80920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    </a:t>
            </a:r>
            <a:endParaRPr lang="cs-CZ" b="1" dirty="0" smtClean="0"/>
          </a:p>
          <a:p>
            <a:r>
              <a:rPr lang="cs-CZ" dirty="0"/>
              <a:t> Č</a:t>
            </a:r>
            <a:r>
              <a:rPr lang="cs-CZ" dirty="0" smtClean="0"/>
              <a:t>eský  </a:t>
            </a:r>
            <a:r>
              <a:rPr lang="cs-CZ" dirty="0"/>
              <a:t>kníže z rodu </a:t>
            </a:r>
            <a:r>
              <a:rPr lang="cs-CZ" dirty="0" smtClean="0"/>
              <a:t>Přemyslovců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 Syn </a:t>
            </a:r>
            <a:r>
              <a:rPr lang="cs-CZ" dirty="0"/>
              <a:t>Vratislava a </a:t>
            </a:r>
            <a:r>
              <a:rPr lang="cs-CZ" dirty="0" smtClean="0"/>
              <a:t>Drahomíry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 Po </a:t>
            </a:r>
            <a:r>
              <a:rPr lang="cs-CZ" dirty="0"/>
              <a:t>otcově smrti vychováván spolu s mladším </a:t>
            </a:r>
            <a:r>
              <a:rPr lang="cs-CZ" dirty="0" smtClean="0"/>
              <a:t>  bratrem </a:t>
            </a:r>
            <a:r>
              <a:rPr lang="cs-CZ" dirty="0"/>
              <a:t>Boleslavem svou babičkou </a:t>
            </a:r>
            <a:r>
              <a:rPr lang="cs-CZ" b="1" dirty="0"/>
              <a:t>svatou Ludmilou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05331"/>
            <a:ext cx="8301608" cy="5649491"/>
          </a:xfrm>
        </p:spPr>
        <p:txBody>
          <a:bodyPr/>
          <a:lstStyle/>
          <a:p>
            <a:r>
              <a:rPr lang="cs-CZ" dirty="0"/>
              <a:t>Mezi Drahomírou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Ludmilou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a jejich </a:t>
            </a:r>
            <a:r>
              <a:rPr lang="cs-CZ" dirty="0" smtClean="0"/>
              <a:t>stoupenci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vznikl spor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o </a:t>
            </a:r>
            <a:r>
              <a:rPr lang="cs-CZ" dirty="0"/>
              <a:t>vliv na Václava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</a:t>
            </a:r>
            <a:r>
              <a:rPr lang="cs-CZ" dirty="0"/>
              <a:t>moc v </a:t>
            </a:r>
            <a:r>
              <a:rPr lang="cs-CZ" dirty="0" smtClean="0"/>
              <a:t>knížectví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 Pro Ludmilu skončil spor jejím zavražděním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836712"/>
            <a:ext cx="3771900" cy="37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19256" cy="5433467"/>
          </a:xfrm>
        </p:spPr>
        <p:txBody>
          <a:bodyPr>
            <a:normAutofit/>
          </a:bodyPr>
          <a:lstStyle/>
          <a:p>
            <a:r>
              <a:rPr lang="cs-CZ" dirty="0" smtClean="0"/>
              <a:t>Václav se vyznačoval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 </a:t>
            </a:r>
            <a:r>
              <a:rPr lang="cs-CZ" dirty="0" err="1" smtClean="0"/>
              <a:t>vyjímečnou</a:t>
            </a:r>
            <a:r>
              <a:rPr lang="cs-CZ" dirty="0" smtClean="0"/>
              <a:t> vzdělaností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 a zbožností. </a:t>
            </a:r>
          </a:p>
          <a:p>
            <a:r>
              <a:rPr lang="cs-CZ" dirty="0" smtClean="0"/>
              <a:t>Byl zavražděn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ve </a:t>
            </a:r>
            <a:r>
              <a:rPr lang="cs-CZ" dirty="0"/>
              <a:t>(Staré) Boleslavi,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sídle </a:t>
            </a:r>
            <a:r>
              <a:rPr lang="cs-CZ" dirty="0"/>
              <a:t>svého bratra </a:t>
            </a:r>
            <a:r>
              <a:rPr lang="cs-CZ" dirty="0" smtClean="0"/>
              <a:t>Boleslava,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který se chopil </a:t>
            </a:r>
            <a:r>
              <a:rPr lang="cs-CZ" dirty="0" smtClean="0"/>
              <a:t>moci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a vyvraždil i </a:t>
            </a:r>
            <a:r>
              <a:rPr lang="cs-CZ" dirty="0" smtClean="0"/>
              <a:t>Václavovy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politické stoupence.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641" y="548680"/>
            <a:ext cx="30765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445624" cy="6254155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Po </a:t>
            </a:r>
            <a:r>
              <a:rPr lang="cs-CZ" dirty="0"/>
              <a:t>smrti začal být </a:t>
            </a:r>
            <a:r>
              <a:rPr lang="cs-CZ" dirty="0" smtClean="0"/>
              <a:t>Václav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uctíván jako </a:t>
            </a:r>
            <a:r>
              <a:rPr lang="cs-CZ" dirty="0" smtClean="0"/>
              <a:t>svatý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 Stal </a:t>
            </a:r>
            <a:r>
              <a:rPr lang="cs-CZ" dirty="0"/>
              <a:t>se </a:t>
            </a:r>
            <a:r>
              <a:rPr lang="cs-CZ" dirty="0" smtClean="0"/>
              <a:t>symbolem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>české státnosti a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patronem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České země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512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28800"/>
            <a:ext cx="3394710" cy="4609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0361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cs-CZ" dirty="0"/>
              <a:t>P</a:t>
            </a:r>
            <a:r>
              <a:rPr lang="cs-CZ" dirty="0" smtClean="0"/>
              <a:t>odle </a:t>
            </a:r>
            <a:r>
              <a:rPr lang="cs-CZ" dirty="0"/>
              <a:t>jedné z pověstí čeká se svým vojskem uvnitř hory Blaník, až bude českému národu nejhůře. 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otom </a:t>
            </a:r>
            <a:r>
              <a:rPr lang="cs-CZ" dirty="0"/>
              <a:t>se rytíři  </a:t>
            </a:r>
            <a:r>
              <a:rPr lang="cs-CZ" dirty="0" smtClean="0"/>
              <a:t>probudí </a:t>
            </a:r>
            <a:r>
              <a:rPr lang="cs-CZ" dirty="0"/>
              <a:t>z hlubokého </a:t>
            </a:r>
            <a:r>
              <a:rPr lang="cs-CZ" dirty="0" smtClean="0"/>
              <a:t>spánku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a  vyrazí proti nepřátelům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porazí je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</a:t>
            </a:r>
            <a:r>
              <a:rPr lang="cs-CZ" dirty="0"/>
              <a:t>v </a:t>
            </a:r>
            <a:r>
              <a:rPr lang="cs-CZ" dirty="0" smtClean="0"/>
              <a:t>Čechách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nastane </a:t>
            </a:r>
            <a:r>
              <a:rPr lang="cs-CZ" dirty="0" smtClean="0"/>
              <a:t>opět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klid a mír.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0928"/>
            <a:ext cx="5029200" cy="3369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600" b="1" dirty="0" smtClean="0"/>
              <a:t>         Obr. č. 1:</a:t>
            </a:r>
            <a:r>
              <a:rPr lang="cs-CZ" sz="1600" dirty="0"/>
              <a:t>BARÁNEK, Daniel.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29.10.2013]. Dostupný na WWW: http://commons.wikimedia.org/wiki/File:Host%C3%BDn,_Bazilika,_dve%C5%99e_05.jpg?uselang=cs </a:t>
            </a:r>
            <a:endParaRPr lang="cs-CZ" sz="1600" b="1" dirty="0" smtClean="0"/>
          </a:p>
          <a:p>
            <a:pPr>
              <a:buNone/>
            </a:pPr>
            <a:r>
              <a:rPr lang="cs-CZ" sz="1600" b="1" dirty="0" smtClean="0"/>
              <a:t>         Obr</a:t>
            </a:r>
            <a:r>
              <a:rPr lang="cs-CZ" sz="1600" b="1" dirty="0"/>
              <a:t>. č. </a:t>
            </a:r>
            <a:r>
              <a:rPr lang="cs-CZ" sz="1600" b="1" dirty="0" smtClean="0"/>
              <a:t>2:</a:t>
            </a:r>
            <a:r>
              <a:rPr lang="cs-CZ" sz="1600" dirty="0"/>
              <a:t>TOŠOVSKÝ, Aleš.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29.10.2013]. </a:t>
            </a:r>
            <a:r>
              <a:rPr lang="cs-CZ" sz="1600"/>
              <a:t>Dostupný na WWW: http://commons.wikimedia.org/wiki/File:Wenceslaus_I_Duke_of_Bohemia_equestrian_statue_in_Prague_3.jpg?uselang=cs </a:t>
            </a:r>
            <a:endParaRPr lang="cs-CZ" sz="1600" b="1" dirty="0"/>
          </a:p>
          <a:p>
            <a:pPr>
              <a:buNone/>
            </a:pPr>
            <a:r>
              <a:rPr lang="cs-CZ" sz="1600" b="1" dirty="0"/>
              <a:t>         Obr. č. </a:t>
            </a:r>
            <a:r>
              <a:rPr lang="cs-CZ" sz="1600" b="1" dirty="0" smtClean="0"/>
              <a:t>3:</a:t>
            </a:r>
            <a:r>
              <a:rPr lang="en-US" sz="1600" dirty="0"/>
              <a:t>AUTOR NEUVEDEN. </a:t>
            </a:r>
            <a:r>
              <a:rPr lang="en-US" sz="1600" i="1" dirty="0"/>
              <a:t>•commons.wikimedia.org</a:t>
            </a:r>
            <a:r>
              <a:rPr lang="en-US" sz="1600" dirty="0"/>
              <a:t> [online]. [cit. 29.10.2013].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http://commons.wikimedia.org/wiki/File:Vaclav_na_koni.jpg?uselang=cs </a:t>
            </a:r>
            <a:endParaRPr lang="cs-CZ" sz="1600" b="1" dirty="0"/>
          </a:p>
          <a:p>
            <a:pPr>
              <a:buNone/>
            </a:pPr>
            <a:r>
              <a:rPr lang="cs-CZ" sz="1600" b="1" dirty="0"/>
              <a:t>         Obr. č. </a:t>
            </a:r>
            <a:r>
              <a:rPr lang="cs-CZ" sz="1600" b="1" dirty="0" smtClean="0"/>
              <a:t>4:</a:t>
            </a:r>
            <a:r>
              <a:rPr lang="cs-CZ" sz="1600" dirty="0"/>
              <a:t>ČERNÝ, Věnceslav. </a:t>
            </a:r>
            <a:r>
              <a:rPr lang="cs-CZ" sz="1600" i="1" dirty="0"/>
              <a:t>•commons.wikimedia.org</a:t>
            </a:r>
            <a:r>
              <a:rPr lang="cs-CZ" sz="1600" dirty="0"/>
              <a:t> [online]. [cit. 29.10.2013]. Dostupný na WWW: http://commons.wikimedia.org/wiki/File:Cerny-Jirasek.jpg?uselang=cs </a:t>
            </a:r>
            <a:endParaRPr lang="cs-CZ" sz="1600" b="1" dirty="0"/>
          </a:p>
          <a:p>
            <a:pPr>
              <a:buNone/>
            </a:pPr>
            <a:r>
              <a:rPr lang="cs-CZ" sz="1600" b="1" dirty="0" smtClean="0"/>
              <a:t> </a:t>
            </a:r>
            <a:endParaRPr lang="cs-CZ" sz="1600" b="1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  <a:endParaRPr lang="cs-CZ" dirty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201</Words>
  <Application>Microsoft Office PowerPoint</Application>
  <PresentationFormat>Předvádění na obrazovce (4:3)</PresentationFormat>
  <Paragraphs>81</Paragraphs>
  <Slides>9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SVATÝ VÁCLAV</vt:lpstr>
      <vt:lpstr>Prezentace aplikace PowerPoint</vt:lpstr>
      <vt:lpstr>Prezentace aplikace PowerPoint</vt:lpstr>
      <vt:lpstr>Prezentace aplikace PowerPoint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46</cp:revision>
  <dcterms:modified xsi:type="dcterms:W3CDTF">2014-01-27T16:25:28Z</dcterms:modified>
</cp:coreProperties>
</file>