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75" d="100"/>
          <a:sy n="75" d="100"/>
        </p:scale>
        <p:origin x="-1824" y="-3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26.1.2014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29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jpeg"/><Relationship Id="rId5" Type="http://schemas.openxmlformats.org/officeDocument/2006/relationships/image" Target="../media/image1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4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4525963"/>
          </a:xfrm>
        </p:spPr>
        <p:txBody>
          <a:bodyPr>
            <a:noAutofit/>
          </a:bodyPr>
          <a:lstStyle/>
          <a:p>
            <a:pPr fontAlgn="t">
              <a:buNone/>
            </a:pPr>
            <a:endParaRPr lang="cs-CZ" sz="2000" dirty="0" smtClean="0"/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 III/2 Inovace a zkvalitnění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 výuky prostřednictvím ICT.</a:t>
            </a:r>
          </a:p>
          <a:p>
            <a:pPr marL="0" indent="0"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VY_32_INOVACE_ČS.5.2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12. 2013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 5.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Vlastivěda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t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136904" cy="4824536"/>
          </a:xfrm>
        </p:spPr>
        <p:txBody>
          <a:bodyPr>
            <a:noAutofit/>
          </a:bodyPr>
          <a:lstStyle/>
          <a:p>
            <a:pPr fontAlgn="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	       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Československá republika,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fontAlgn="t">
              <a:buNone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T. G. Masaryk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fontAlgn="t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Prezentace slouží k výuce a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zápisu do sešitu. 		                                                                     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získávání nových vědomostí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s využitím interaktivní tabule.</a:t>
            </a:r>
          </a:p>
          <a:p>
            <a:pPr marL="0" indent="0">
              <a:buNone/>
            </a:pPr>
            <a:endParaRPr lang="cs-CZ" sz="2000" b="1" dirty="0"/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Očekávaný  výstup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                      Žáci se seznámí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 vývojem po 1. svět. </a:t>
            </a:r>
            <a:endParaRPr lang="cs-CZ" sz="2000" dirty="0"/>
          </a:p>
          <a:p>
            <a:pPr fontAlgn="t">
              <a:buNone/>
            </a:pPr>
            <a:r>
              <a:rPr lang="cs-CZ" sz="2000" dirty="0" smtClean="0"/>
              <a:t>                                             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válce, se vznikem Československa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/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19256" cy="11521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VZNIK SAMOSTATNÉHO ČESKOSLOVENSKA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08912" cy="47525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   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    Vítězové 1. světové války USA, Velká Británie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Francie vyslovili souhlas s rozpadem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Rakouska – Uherska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V americkém Pittsburghu podepsána dohoda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 spojení Čechů a Slováků v budoucím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samostatném státě</a:t>
            </a:r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21600000">
            <a:off x="971600" y="908720"/>
            <a:ext cx="7715200" cy="5217443"/>
          </a:xfrm>
        </p:spPr>
        <p:txBody>
          <a:bodyPr/>
          <a:lstStyle/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28. </a:t>
            </a:r>
            <a:r>
              <a:rPr lang="cs-CZ" b="1" dirty="0">
                <a:solidFill>
                  <a:srgbClr val="FF0000"/>
                </a:solidFill>
              </a:rPr>
              <a:t>ř</a:t>
            </a:r>
            <a:r>
              <a:rPr lang="cs-CZ" b="1" dirty="0" smtClean="0">
                <a:solidFill>
                  <a:srgbClr val="FF0000"/>
                </a:solidFill>
              </a:rPr>
              <a:t>íjna 1918 </a:t>
            </a:r>
            <a:r>
              <a:rPr lang="cs-CZ" dirty="0" smtClean="0"/>
              <a:t>vyhlášena na manifestaci </a:t>
            </a:r>
          </a:p>
          <a:p>
            <a:pPr>
              <a:buNone/>
            </a:pPr>
            <a:r>
              <a:rPr lang="cs-CZ" dirty="0" smtClean="0"/>
              <a:t>Na Václavském náměstí </a:t>
            </a:r>
            <a:r>
              <a:rPr lang="cs-CZ" b="1" dirty="0" smtClean="0">
                <a:solidFill>
                  <a:srgbClr val="FF0000"/>
                </a:solidFill>
              </a:rPr>
              <a:t>samostatnost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30. října 1918 </a:t>
            </a:r>
            <a:r>
              <a:rPr lang="cs-CZ" dirty="0" smtClean="0"/>
              <a:t>se v Turčianském </a:t>
            </a:r>
            <a:r>
              <a:rPr lang="cs-CZ" dirty="0" err="1" smtClean="0"/>
              <a:t>Svätém</a:t>
            </a:r>
            <a:r>
              <a:rPr lang="cs-CZ" dirty="0" smtClean="0"/>
              <a:t> Martině přidávají k novému státu Slováci</a:t>
            </a:r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Vznikla Československá republika</a:t>
            </a:r>
          </a:p>
        </p:txBody>
      </p:sp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19256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Československá republika ( ČSR ) se skládala ze 4 zemí: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Čechy</a:t>
            </a:r>
            <a:r>
              <a:rPr lang="cs-CZ" dirty="0" smtClean="0"/>
              <a:t> ( Praha 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Morava</a:t>
            </a:r>
            <a:r>
              <a:rPr lang="cs-CZ" dirty="0" smtClean="0"/>
              <a:t> a </a:t>
            </a:r>
            <a:r>
              <a:rPr lang="cs-CZ" b="1" dirty="0" smtClean="0"/>
              <a:t>Slezsko</a:t>
            </a:r>
            <a:r>
              <a:rPr lang="cs-CZ" dirty="0" smtClean="0"/>
              <a:t> ( Brno 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Slovensko</a:t>
            </a:r>
            <a:r>
              <a:rPr lang="cs-CZ" dirty="0" smtClean="0"/>
              <a:t> ( Bratislava 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Podkarpatská Rus </a:t>
            </a:r>
            <a:r>
              <a:rPr lang="cs-CZ" dirty="0" smtClean="0"/>
              <a:t>( Užhorod )</a:t>
            </a:r>
          </a:p>
          <a:p>
            <a:pPr>
              <a:buNone/>
            </a:pPr>
            <a:endParaRPr lang="cs-CZ" sz="2800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/>
              <a:t>                                                                           </a:t>
            </a:r>
            <a:endParaRPr lang="cs-CZ" i="1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416" y="3356992"/>
            <a:ext cx="6705600" cy="2824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352928" cy="582210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Prezidentem nového demokratického státu</a:t>
            </a:r>
          </a:p>
          <a:p>
            <a:pPr>
              <a:buNone/>
            </a:pPr>
            <a:r>
              <a:rPr lang="cs-CZ" dirty="0"/>
              <a:t>s</a:t>
            </a:r>
            <a:r>
              <a:rPr lang="cs-CZ" dirty="0" smtClean="0"/>
              <a:t>e stal   </a:t>
            </a:r>
            <a:r>
              <a:rPr lang="cs-CZ" sz="3600" b="1" dirty="0" smtClean="0">
                <a:solidFill>
                  <a:srgbClr val="FF0000"/>
                </a:solidFill>
              </a:rPr>
              <a:t>Tomáš Garrigue Masaryk</a:t>
            </a: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Rovnoprávnost všech </a:t>
            </a:r>
          </a:p>
          <a:p>
            <a:pPr>
              <a:buNone/>
            </a:pPr>
            <a:r>
              <a:rPr lang="cs-CZ" dirty="0" smtClean="0"/>
              <a:t>občanů zajišťovala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b="1" dirty="0" smtClean="0"/>
              <a:t>ústava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276872"/>
            <a:ext cx="3771900" cy="377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400" dirty="0" smtClean="0"/>
              <a:t>         </a:t>
            </a:r>
            <a:r>
              <a:rPr lang="cs-CZ" sz="1800" b="1" dirty="0" smtClean="0"/>
              <a:t>obr. č.1: </a:t>
            </a:r>
            <a:r>
              <a:rPr lang="cs-CZ" sz="1800" dirty="0"/>
              <a:t>USER:WIKI-VR AT CS.WIKIPEDIA. </a:t>
            </a:r>
            <a:r>
              <a:rPr lang="cs-CZ" sz="1800" i="1" dirty="0"/>
              <a:t>•commons.wikimedia.org</a:t>
            </a:r>
            <a:r>
              <a:rPr lang="cs-CZ" sz="1800" dirty="0"/>
              <a:t> [online]. [cit. 26.1.2014]. Dostupný na WWW: http://commons.wikimedia.org/wiki/File:%</a:t>
            </a:r>
            <a:r>
              <a:rPr lang="cs-CZ" sz="1800" dirty="0" smtClean="0"/>
              <a:t>C4%8CSR_1918.png?uselang=cs</a:t>
            </a:r>
            <a:endParaRPr lang="cs-CZ" sz="1800" dirty="0"/>
          </a:p>
          <a:p>
            <a:pPr>
              <a:buNone/>
            </a:pPr>
            <a:r>
              <a:rPr lang="cs-CZ" sz="1800" dirty="0" smtClean="0"/>
              <a:t>       </a:t>
            </a:r>
            <a:r>
              <a:rPr lang="cs-CZ" sz="1800" b="1" dirty="0" smtClean="0"/>
              <a:t>obr</a:t>
            </a:r>
            <a:r>
              <a:rPr lang="cs-CZ" sz="1800" b="1" dirty="0"/>
              <a:t>. </a:t>
            </a:r>
            <a:r>
              <a:rPr lang="cs-CZ" sz="1800" b="1" dirty="0" smtClean="0"/>
              <a:t>č.2:</a:t>
            </a:r>
            <a:r>
              <a:rPr lang="cs-CZ" sz="1800" dirty="0" smtClean="0"/>
              <a:t> </a:t>
            </a:r>
            <a:r>
              <a:rPr lang="en-US" sz="1800" dirty="0"/>
              <a:t>PUBLISHER - NEW YORK : NEW YORK TIMES, CO. </a:t>
            </a:r>
            <a:r>
              <a:rPr lang="en-US" sz="1800" i="1" dirty="0"/>
              <a:t>•commons.wikimedia.org</a:t>
            </a:r>
            <a:r>
              <a:rPr lang="en-US" sz="1800" dirty="0"/>
              <a:t> [online]. [cit. 26.1.2014]. </a:t>
            </a:r>
            <a:r>
              <a:rPr lang="en-US" sz="1800" dirty="0" err="1"/>
              <a:t>Dostupný</a:t>
            </a:r>
            <a:r>
              <a:rPr lang="en-US" sz="1800" dirty="0"/>
              <a:t> </a:t>
            </a:r>
            <a:r>
              <a:rPr lang="en-US" sz="1800" dirty="0" err="1"/>
              <a:t>na</a:t>
            </a:r>
            <a:r>
              <a:rPr lang="en-US" sz="1800" dirty="0"/>
              <a:t> WWW: http://commons.wikimedia.org/wiki/File:Masaryk_kulaty.png?uselang=cs </a:t>
            </a:r>
            <a:endParaRPr lang="cs-CZ" sz="1800" b="1" dirty="0"/>
          </a:p>
        </p:txBody>
      </p:sp>
      <p:sp>
        <p:nvSpPr>
          <p:cNvPr id="5" name="Obdélník 4"/>
          <p:cNvSpPr/>
          <p:nvPr/>
        </p:nvSpPr>
        <p:spPr>
          <a:xfrm>
            <a:off x="755576" y="1340768"/>
            <a:ext cx="74705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  <a:endParaRPr lang="cs-CZ" dirty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211</Words>
  <Application>Microsoft Office PowerPoint</Application>
  <PresentationFormat>Předvádění na obrazovce (4:3)</PresentationFormat>
  <Paragraphs>66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VZNIK SAMOSTATNÉHO ČESKOSLOVENSKA</vt:lpstr>
      <vt:lpstr>Prezentace aplikace PowerPoint</vt:lpstr>
      <vt:lpstr>Prezentace aplikace PowerPoint</vt:lpstr>
      <vt:lpstr>Prezentace aplikace PowerPoint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46</cp:revision>
  <dcterms:modified xsi:type="dcterms:W3CDTF">2014-01-26T18:28:39Z</dcterms:modified>
</cp:coreProperties>
</file>