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64" r:id="rId4"/>
    <p:sldId id="257" r:id="rId5"/>
    <p:sldId id="258" r:id="rId6"/>
    <p:sldId id="265" r:id="rId7"/>
    <p:sldId id="259" r:id="rId8"/>
    <p:sldId id="260" r:id="rId9"/>
    <p:sldId id="262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21CF9-B76A-4E24-B663-FD8A0C9C4157}" type="datetimeFigureOut">
              <a:rPr lang="cs-CZ" smtClean="0"/>
              <a:pPr/>
              <a:t>27.1.2014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AC8E8-FA6C-4BAE-B181-784B9B988C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02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AC8E8-FA6C-4BAE-B181-784B9B988C0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A2666-52FE-4BB3-A431-B8CCA567F77C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4083D-1719-48F6-A8B0-59E415CC5135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07250-5B54-40D3-B2F6-A59F29A777BF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D6EA-6BD2-4151-8BB2-5666DF87699C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DB4D-8C7D-4E51-9036-54FE7A2AB124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10955-9264-468F-B207-29D12AA7B916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FD4F1-278D-4D2A-92C9-D6A6BF20EB19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B30-96F0-4D0E-9775-5B784BDDD8F4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F5A-3448-4862-98AC-EDC0F671C28B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E968A-D9BA-4AA8-81DB-2433B49AC5B7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9208-A46E-4E83-A576-A44D95F5D5AF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C1BB2-9787-492C-9ED0-1EEE26C6EDD4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ipe dir="d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            Základní škola a Mateřská škola Dobrá Voda u Českých Budějovic,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Na Vyhlídce 6, 373 16 Dobrá Voda u Českých Budějovic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EU  PENÍZE  ŠKOLÁM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Zlepšení podmínek pro vzdělávání na základních školách Operačního programu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Vzdělávání pro konkurenceschopnost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467544" y="1196752"/>
          <a:ext cx="7493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Picture" r:id="rId4" imgW="1476756" imgH="1077468" progId="Word.Picture.8">
                  <p:embed/>
                </p:oleObj>
              </mc:Choice>
              <mc:Fallback>
                <p:oleObj name="Picture" r:id="rId4" imgW="1476756" imgH="1077468" progId="Word.Picture.8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749300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2276872"/>
            <a:ext cx="5760720" cy="11903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525963"/>
          </a:xfrm>
        </p:spPr>
        <p:txBody>
          <a:bodyPr>
            <a:no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a název klíčové aktivity: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III/2 Inovace a zkvalitnění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výuky prostřednictvím ICT.</a:t>
            </a:r>
          </a:p>
          <a:p>
            <a:pPr marL="0" indent="0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DUM: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VY_32_INOVACE_ČS.5.56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Jméno autora: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Mgr. Olga Šafářová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Datum (období) vytvoření DUM:  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10.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2013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 5.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oblast: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Člověk a jeho svět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obor: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Přírodověda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endParaRPr lang="cs-CZ" sz="800" dirty="0" smtClean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80920" cy="4525963"/>
          </a:xfrm>
        </p:spPr>
        <p:txBody>
          <a:bodyPr>
            <a:noAutofit/>
          </a:bodyPr>
          <a:lstStyle/>
          <a:p>
            <a:pPr fontAlgn="t"/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Klíčová slova:	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Živelné pohromy, sesuv půdy, povodeň,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t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vichřice</a:t>
            </a:r>
          </a:p>
          <a:p>
            <a:pPr marL="0" indent="0" fontAlgn="t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Anotace: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Žáci poznávají, jakým způsobem nám</a:t>
            </a:r>
          </a:p>
          <a:p>
            <a:pPr marL="0" indent="0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může znepříjemnit bydlení voda,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znečištěný vzduch, hluk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….</a:t>
            </a:r>
          </a:p>
          <a:p>
            <a:pPr marL="0" indent="0">
              <a:buNone/>
            </a:pPr>
            <a:endParaRPr lang="cs-CZ" sz="2000" dirty="0"/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Druh učebního materiálu: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Prezentace</a:t>
            </a:r>
            <a:endParaRPr lang="en-US" sz="2000" dirty="0">
              <a:solidFill>
                <a:srgbClr val="5656B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Očekávaný  výstup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: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si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uvědomují nebezpečí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živelných pohrom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rgbClr val="FF0000"/>
                </a:solidFill>
              </a:rPr>
              <a:t>Rozhodni, kdy nás ohrožuje příroda</a:t>
            </a:r>
            <a:br>
              <a:rPr lang="cs-CZ" sz="2800" b="1" dirty="0" smtClean="0">
                <a:solidFill>
                  <a:srgbClr val="FF0000"/>
                </a:solidFill>
              </a:rPr>
            </a:br>
            <a:r>
              <a:rPr lang="cs-CZ" sz="2800" b="1" dirty="0" smtClean="0">
                <a:solidFill>
                  <a:srgbClr val="FF0000"/>
                </a:solidFill>
              </a:rPr>
              <a:t> a kdy sama činnost člověka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02828"/>
            <a:ext cx="8229600" cy="4525963"/>
          </a:xfrm>
        </p:spPr>
        <p:txBody>
          <a:bodyPr>
            <a:normAutofit/>
          </a:bodyPr>
          <a:lstStyle/>
          <a:p>
            <a:r>
              <a:rPr lang="cs-CZ" b="1" dirty="0" smtClean="0"/>
              <a:t>SESUV PŮDY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037" y="2420888"/>
            <a:ext cx="48768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3993307"/>
          </a:xfrm>
        </p:spPr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POVODEŇ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04664"/>
            <a:ext cx="5029200" cy="377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6896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6822" y="980728"/>
            <a:ext cx="8229600" cy="4525963"/>
          </a:xfrm>
        </p:spPr>
        <p:txBody>
          <a:bodyPr/>
          <a:lstStyle/>
          <a:p>
            <a:r>
              <a:rPr lang="cs-CZ" b="1" dirty="0" smtClean="0"/>
              <a:t>ZNEČIŠTĚNÝ VZDUCH</a:t>
            </a:r>
            <a:endParaRPr lang="cs-CZ" b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22" y="1988840"/>
            <a:ext cx="5029200" cy="2973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2926366" cy="439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25963"/>
          </a:xfrm>
        </p:spPr>
        <p:txBody>
          <a:bodyPr>
            <a:normAutofit/>
          </a:bodyPr>
          <a:lstStyle/>
          <a:p>
            <a:r>
              <a:rPr lang="cs-CZ" b="1" dirty="0" smtClean="0"/>
              <a:t>VICHŘICE</a:t>
            </a: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37719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764704"/>
            <a:ext cx="37719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/>
          <a:lstStyle/>
          <a:p>
            <a:r>
              <a:rPr lang="cs-CZ" b="1" dirty="0" smtClean="0"/>
              <a:t>   HLUK</a:t>
            </a:r>
            <a:endParaRPr lang="cs-CZ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28800"/>
            <a:ext cx="5867400" cy="4129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 A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1400" dirty="0" smtClean="0"/>
              <a:t>  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755576" y="1340768"/>
            <a:ext cx="747057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Autorem materiálu a všech jeho částí, není-li uvedeno jinak, je Mgr. Olga Šafářová.</a:t>
            </a:r>
          </a:p>
          <a:p>
            <a:r>
              <a:rPr lang="cs-CZ" dirty="0" smtClean="0"/>
              <a:t> Materiál vznikl v OP Vzdělávání pro konkurenceschopnost – projekt EU peníze školám.  </a:t>
            </a:r>
          </a:p>
          <a:p>
            <a:endParaRPr lang="cs-CZ" dirty="0" smtClean="0"/>
          </a:p>
          <a:p>
            <a:r>
              <a:rPr lang="cs-CZ" sz="1600" b="1" dirty="0" smtClean="0"/>
              <a:t>Obr. č.1:</a:t>
            </a:r>
            <a:r>
              <a:rPr lang="cs-CZ" sz="1600" b="1" dirty="0"/>
              <a:t> </a:t>
            </a:r>
            <a:r>
              <a:rPr lang="cs-CZ" sz="1600" dirty="0"/>
              <a:t>STŘEŠTÍK, Martin. </a:t>
            </a:r>
            <a:r>
              <a:rPr lang="cs-CZ" sz="1600" i="1" dirty="0"/>
              <a:t>•commons.wikimedia.org -</a:t>
            </a:r>
            <a:r>
              <a:rPr lang="cs-CZ" sz="1600" dirty="0"/>
              <a:t> [online]. [cit. 29.10.2013]. Dostupný na WWW: http://commons.wikimedia.org/wiki/File:Girova_sesuv.jpg?uselang=cs </a:t>
            </a:r>
            <a:endParaRPr lang="cs-CZ" sz="1600" b="1" dirty="0" smtClean="0"/>
          </a:p>
          <a:p>
            <a:r>
              <a:rPr lang="cs-CZ" sz="1600" b="1" dirty="0" smtClean="0"/>
              <a:t>Obr</a:t>
            </a:r>
            <a:r>
              <a:rPr lang="cs-CZ" sz="1600" b="1" dirty="0"/>
              <a:t>. </a:t>
            </a:r>
            <a:r>
              <a:rPr lang="cs-CZ" sz="1600" b="1" dirty="0" smtClean="0"/>
              <a:t>č.2:</a:t>
            </a:r>
            <a:r>
              <a:rPr lang="cs-CZ" sz="1600" dirty="0"/>
              <a:t>BARÁNEK, Daniel. </a:t>
            </a:r>
            <a:r>
              <a:rPr lang="cs-CZ" sz="1600" i="1" dirty="0"/>
              <a:t>•commons.wikimedia.org -</a:t>
            </a:r>
            <a:r>
              <a:rPr lang="cs-CZ" sz="1600" dirty="0"/>
              <a:t> [online]. [cit. 29.10.2013]. Dostupný na WWW: http://commons.wikimedia.org/wiki/File:Fr%C3%BDdlant,_%C4%8Capkova,_povode%C5%88_2010_02.jpg?uselang=cs </a:t>
            </a:r>
            <a:endParaRPr lang="cs-CZ" sz="1600" b="1" dirty="0" smtClean="0"/>
          </a:p>
          <a:p>
            <a:r>
              <a:rPr lang="cs-CZ" sz="1600" b="1" dirty="0" smtClean="0"/>
              <a:t>Obr. č.3:</a:t>
            </a:r>
            <a:r>
              <a:rPr lang="cs-CZ" sz="1600" dirty="0"/>
              <a:t>BARÁNEK, Daniel. </a:t>
            </a:r>
            <a:r>
              <a:rPr lang="cs-CZ" sz="1600" i="1" dirty="0"/>
              <a:t>•commons.wikimedia.org -</a:t>
            </a:r>
            <a:r>
              <a:rPr lang="cs-CZ" sz="1600" dirty="0"/>
              <a:t> [online]. [cit. 29.10.2013]. Dostupný na WWW: http://commons.wikimedia.org/wiki/File:Fr%C3%BDdlant,_Havl%C3%AD%C4%8Dkova,_povode%C5%88_2010_02.jpg?uselang=cs </a:t>
            </a:r>
            <a:endParaRPr lang="cs-CZ" sz="1600" b="1" dirty="0" smtClean="0"/>
          </a:p>
          <a:p>
            <a:r>
              <a:rPr lang="cs-CZ" sz="1600" b="1" dirty="0" smtClean="0"/>
              <a:t>Obr. č.4: </a:t>
            </a:r>
            <a:r>
              <a:rPr lang="en-US" sz="1600" dirty="0"/>
              <a:t>ŠJŮ. </a:t>
            </a:r>
            <a:r>
              <a:rPr lang="en-US" sz="1600" i="1" dirty="0"/>
              <a:t>•commons.wikimedia.org -</a:t>
            </a:r>
            <a:r>
              <a:rPr lang="en-US" sz="1600" dirty="0"/>
              <a:t> [online]. [cit. 29.10.2013]. </a:t>
            </a:r>
            <a:r>
              <a:rPr lang="en-US" sz="1600" dirty="0" err="1"/>
              <a:t>Dostupný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WWW: http://commons.wikimedia.org/wiki/File:Vr%C5%A1ovick%C3%A9_n%C3%A1m%C4%9Bst%C3%AD,_rekonstrukce_ulice_a_Rangherky,_prach.jpg?uselang=cs </a:t>
            </a:r>
            <a:endParaRPr lang="cs-CZ" sz="1600" b="1" dirty="0" smtClean="0"/>
          </a:p>
          <a:p>
            <a:endParaRPr lang="cs-CZ" sz="1600" b="1" dirty="0"/>
          </a:p>
        </p:txBody>
      </p:sp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600" b="1" dirty="0"/>
              <a:t>Obr. </a:t>
            </a:r>
            <a:r>
              <a:rPr lang="cs-CZ" sz="1600" b="1" dirty="0" smtClean="0"/>
              <a:t>č.5:</a:t>
            </a:r>
            <a:r>
              <a:rPr lang="en-US" sz="1600" dirty="0"/>
              <a:t>AUTOR NEUVEDEN. </a:t>
            </a:r>
            <a:r>
              <a:rPr lang="en-US" sz="1600" i="1" dirty="0"/>
              <a:t>•commons.wikimedia.org -</a:t>
            </a:r>
            <a:r>
              <a:rPr lang="en-US" sz="1600" dirty="0"/>
              <a:t> [online]. [cit. 29.10.2013]. </a:t>
            </a:r>
            <a:r>
              <a:rPr lang="en-US" sz="1600" dirty="0" err="1"/>
              <a:t>Dostupný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WWW: http://commons.wikimedia.org/wiki/File:Praha,_%C5%A0t%C4%9Brboholy,_Male%C5%A1ick%C3%A1_spalovna.jpg?uselang=cs 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b="1" dirty="0" smtClean="0"/>
              <a:t>Obr. č. 6: </a:t>
            </a:r>
            <a:r>
              <a:rPr lang="cs-CZ" sz="1600" dirty="0"/>
              <a:t>BAŤHA, Matěj. </a:t>
            </a:r>
            <a:r>
              <a:rPr lang="cs-CZ" sz="1600" i="1" dirty="0"/>
              <a:t>•commons.wikimedia.org -</a:t>
            </a:r>
            <a:r>
              <a:rPr lang="cs-CZ" sz="1600" dirty="0"/>
              <a:t> [online]. [cit. 29.10.2013]. Dostupný na WWW: http://commons.wikimedia.org/wiki/File:Praha,_park_Portheimka_-_Emma_2008_(storm)_1.jpg?uselang=cs 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b="1" dirty="0" smtClean="0"/>
              <a:t>Obr. č. 7: </a:t>
            </a:r>
            <a:r>
              <a:rPr lang="cs-CZ" sz="1600" dirty="0" smtClean="0"/>
              <a:t>BAŤHA</a:t>
            </a:r>
            <a:r>
              <a:rPr lang="cs-CZ" sz="1600" dirty="0"/>
              <a:t>, Matěj. </a:t>
            </a:r>
            <a:r>
              <a:rPr lang="cs-CZ" sz="1600" i="1" dirty="0"/>
              <a:t>•commons.wikimedia.org -</a:t>
            </a:r>
            <a:r>
              <a:rPr lang="cs-CZ" sz="1600" dirty="0"/>
              <a:t> [online]. [cit. 29.10.2013]. Dostupný na WWW: http://commons.wikimedia.org/wiki/File:Praha,_park_Portheimka_-_Emma_2008_(storm)_6.jpg?uselang=cs </a:t>
            </a:r>
            <a:endParaRPr lang="cs-CZ" sz="1600" b="1" dirty="0"/>
          </a:p>
          <a:p>
            <a:pPr marL="0" indent="0">
              <a:buNone/>
            </a:pPr>
            <a:r>
              <a:rPr lang="cs-CZ" sz="1600" b="1" dirty="0" smtClean="0"/>
              <a:t>Obr. č. 8: </a:t>
            </a:r>
            <a:r>
              <a:rPr lang="en-US" sz="1600" dirty="0"/>
              <a:t>ŠJŮ. </a:t>
            </a:r>
            <a:r>
              <a:rPr lang="en-US" sz="1600" i="1" dirty="0"/>
              <a:t>•commons.wikimedia.org -</a:t>
            </a:r>
            <a:r>
              <a:rPr lang="en-US" sz="1600" dirty="0"/>
              <a:t> [online]. [cit. 29.10.2013]. </a:t>
            </a:r>
            <a:r>
              <a:rPr lang="en-US" sz="1600" dirty="0" err="1"/>
              <a:t>Dostupný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WWW: http://commons.wikimedia.org/wiki/File:%C5%A0vehlova,_rann%C3%AD_z%C3%A1cpa_(01).jpg?uselang=cs 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2870564245"/>
      </p:ext>
    </p:extLst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183</Words>
  <Application>Microsoft Office PowerPoint</Application>
  <PresentationFormat>Předvádění na obrazovce (4:3)</PresentationFormat>
  <Paragraphs>50</Paragraphs>
  <Slides>10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Picture</vt:lpstr>
      <vt:lpstr>              Základní škola a Mateřská škola Dobrá Voda u Českých Budějovic, Na Vyhlídce 6, 373 16 Dobrá Voda u Českých Budějovic            EU  PENÍZE  ŠKOLÁM  Zlepšení podmínek pro vzdělávání na základních školách Operačního programu Vzdělávání pro konkurenceschopnost   </vt:lpstr>
      <vt:lpstr>Prezentace aplikace PowerPoint</vt:lpstr>
      <vt:lpstr>Prezentace aplikace PowerPoint</vt:lpstr>
      <vt:lpstr>Rozhodni, kdy nás ohrožuje příroda  a kdy sama činnost člověka</vt:lpstr>
      <vt:lpstr>Prezentace aplikace PowerPoint</vt:lpstr>
      <vt:lpstr>Prezentace aplikace PowerPoint</vt:lpstr>
      <vt:lpstr>Prezentace aplikace PowerPoint</vt:lpstr>
      <vt:lpstr>Prezentace aplikace PowerPoint</vt:lpstr>
      <vt:lpstr>CITACE A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a Mateřská škola Dobrá Voda u Českých Budějovic, Na Vyhlídce 6, 373 16 Dobrá Voda u Českých Budějovic       EU  PENÍZE  ŠKOLÁM Zlepšení podmínek pro vzdělávání na základních školách Operačního programu Vzdělávání pro konkurenceschopnost     Číslo a název klíčové aktivity: IV/2  Inovace a zkvalitnění výuky směřující k rozvoji  matematické gramotnosti žáků základních škol Číslo DUM:    VY_42_INOVACE_M.2.18  Jméno autora:    Mgr. Olga Šafářová Datum (období) vytvoření DUM:        7. 11. 2012 Ročník:     2. Vzdělávací oblast:   Matematika a její aplikace  Vzdělávací obor:   Matematika Klíčová slova:    Slovní úloha,  sčítání a odčítání do 100                                                     Anotace:    Žák sčítá a odčítá v oboru do 100,                                                                                                                                                                                                                                     řeší slovní úlohy s výpočty do sta s využitím vztahů                                                                  o několik více, o několik méně Druh učebního materiálu:  Pracovní list Očekávaný výstup:                           Žák umí vyřešit příklady na sčítání a odčítání do sta                                                                                                                    vyřeší slovní úlohy s výpočty do sta s využitím vztahů                                                                   o několik více , o několik méně    </dc:title>
  <cp:lastModifiedBy>ZSDV - Šafářová</cp:lastModifiedBy>
  <cp:revision>41</cp:revision>
  <dcterms:modified xsi:type="dcterms:W3CDTF">2014-01-27T16:47:42Z</dcterms:modified>
</cp:coreProperties>
</file>