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92" r:id="rId2"/>
    <p:sldId id="293" r:id="rId3"/>
    <p:sldId id="339" r:id="rId4"/>
    <p:sldId id="328" r:id="rId5"/>
    <p:sldId id="340" r:id="rId6"/>
    <p:sldId id="329" r:id="rId7"/>
    <p:sldId id="342" r:id="rId8"/>
    <p:sldId id="344" r:id="rId9"/>
    <p:sldId id="343" r:id="rId10"/>
    <p:sldId id="337" r:id="rId11"/>
    <p:sldId id="327" r:id="rId12"/>
    <p:sldId id="294" r:id="rId13"/>
  </p:sldIdLst>
  <p:sldSz cx="9144000" cy="6858000" type="screen4x3"/>
  <p:notesSz cx="6858000" cy="994568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4" autoAdjust="0"/>
    <p:restoredTop sz="94622" autoAdjust="0"/>
  </p:normalViewPr>
  <p:slideViewPr>
    <p:cSldViewPr>
      <p:cViewPr varScale="1">
        <p:scale>
          <a:sx n="43" d="100"/>
          <a:sy n="43" d="100"/>
        </p:scale>
        <p:origin x="-129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Počet a číslo 7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1C53A350-77EF-477B-A047-6A3EB9B4EEE7}" type="presOf" srcId="{F3C4A836-23AC-4E41-B6D6-51221E7E6743}" destId="{EF104B90-7E69-4918-A202-E6F91FC6E413}" srcOrd="0" destOrd="0" presId="urn:microsoft.com/office/officeart/2008/layout/VerticalCurvedList"/>
    <dgm:cxn modelId="{7DEDBFC4-B9D4-449D-9446-991115360D3A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22AE086E-919C-4873-83DB-C059048DD450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628EF981-D5B7-4A4D-9E18-421D94B0950B}" type="presOf" srcId="{A83A7CFB-B411-4357-9641-4A8443F73655}" destId="{F036299F-AF4D-4DAF-ABF5-87E8CC3FEF1B}" srcOrd="0" destOrd="0" presId="urn:microsoft.com/office/officeart/2008/layout/VerticalCurvedList"/>
    <dgm:cxn modelId="{9EAB95BA-99A5-479D-99CB-76493854ABB5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3B64267-6CEF-4436-B554-F243B14F05A0}" type="presOf" srcId="{BA9EE107-A5FB-41C4-9EF1-1CC153B68B3F}" destId="{9C0CD981-713F-47B3-AE2F-2963F2684A6F}" srcOrd="0" destOrd="0" presId="urn:microsoft.com/office/officeart/2008/layout/VerticalCurvedList"/>
    <dgm:cxn modelId="{4A64F894-07B7-482C-B5A4-19277590C189}" type="presOf" srcId="{A6F0E638-0CDE-4E1F-BB57-10C18463C623}" destId="{7DCEBD2C-792F-484E-9C96-926E03F540ED}" srcOrd="0" destOrd="1" presId="urn:microsoft.com/office/officeart/2008/layout/VerticalCurvedList"/>
    <dgm:cxn modelId="{6A1BD974-B0A0-47B3-A5D2-4E517E9B3A90}" type="presOf" srcId="{E392F34A-E55D-43D5-AEDD-49027298B816}" destId="{7DCEBD2C-792F-484E-9C96-926E03F540ED}" srcOrd="0" destOrd="0" presId="urn:microsoft.com/office/officeart/2008/layout/VerticalCurvedList"/>
    <dgm:cxn modelId="{D02C94C0-EC7A-4610-B565-0C55CC992447}" type="presParOf" srcId="{9C0CD981-713F-47B3-AE2F-2963F2684A6F}" destId="{96773A7D-3367-4F53-A2D2-EA5770AFFDB3}" srcOrd="0" destOrd="0" presId="urn:microsoft.com/office/officeart/2008/layout/VerticalCurvedList"/>
    <dgm:cxn modelId="{96EF071F-2B3B-4586-826C-7DA6A7F07C3D}" type="presParOf" srcId="{96773A7D-3367-4F53-A2D2-EA5770AFFDB3}" destId="{F31B7103-6E88-4DB9-9888-CB9E0B3FEEF8}" srcOrd="0" destOrd="0" presId="urn:microsoft.com/office/officeart/2008/layout/VerticalCurvedList"/>
    <dgm:cxn modelId="{D2D129DA-4B1C-4027-A09B-6827AC5C2301}" type="presParOf" srcId="{F31B7103-6E88-4DB9-9888-CB9E0B3FEEF8}" destId="{F7A92DE4-3445-4B9B-AF3D-F2DA6F69C25D}" srcOrd="0" destOrd="0" presId="urn:microsoft.com/office/officeart/2008/layout/VerticalCurvedList"/>
    <dgm:cxn modelId="{B1FA5B5C-6CAE-427C-908B-8B43E7F2A48F}" type="presParOf" srcId="{F31B7103-6E88-4DB9-9888-CB9E0B3FEEF8}" destId="{EF104B90-7E69-4918-A202-E6F91FC6E413}" srcOrd="1" destOrd="0" presId="urn:microsoft.com/office/officeart/2008/layout/VerticalCurvedList"/>
    <dgm:cxn modelId="{3ADD42E4-ACD2-4B79-816E-CCC12B27014F}" type="presParOf" srcId="{F31B7103-6E88-4DB9-9888-CB9E0B3FEEF8}" destId="{F5A5022A-2B1C-4F3B-B289-BC099E9CE92F}" srcOrd="2" destOrd="0" presId="urn:microsoft.com/office/officeart/2008/layout/VerticalCurvedList"/>
    <dgm:cxn modelId="{7F0E2261-DBFF-4E9D-8C17-B1561A6418EA}" type="presParOf" srcId="{F31B7103-6E88-4DB9-9888-CB9E0B3FEEF8}" destId="{F16BA6F4-95DE-4E28-BF94-6459A70C4A6D}" srcOrd="3" destOrd="0" presId="urn:microsoft.com/office/officeart/2008/layout/VerticalCurvedList"/>
    <dgm:cxn modelId="{C1BFF28E-DAC1-4412-9695-BCCD52DFD728}" type="presParOf" srcId="{96773A7D-3367-4F53-A2D2-EA5770AFFDB3}" destId="{F036299F-AF4D-4DAF-ABF5-87E8CC3FEF1B}" srcOrd="1" destOrd="0" presId="urn:microsoft.com/office/officeart/2008/layout/VerticalCurvedList"/>
    <dgm:cxn modelId="{CC9F07F9-970E-4CBE-8416-6A5B9C8D2919}" type="presParOf" srcId="{96773A7D-3367-4F53-A2D2-EA5770AFFDB3}" destId="{40B95986-31F6-48A6-A8D8-D04AC3BEDA92}" srcOrd="2" destOrd="0" presId="urn:microsoft.com/office/officeart/2008/layout/VerticalCurvedList"/>
    <dgm:cxn modelId="{EB439B6D-A656-40C5-BE2A-F4CDC161AB38}" type="presParOf" srcId="{40B95986-31F6-48A6-A8D8-D04AC3BEDA92}" destId="{112F553D-60C2-4CC4-948D-0369F51C4DB0}" srcOrd="0" destOrd="0" presId="urn:microsoft.com/office/officeart/2008/layout/VerticalCurvedList"/>
    <dgm:cxn modelId="{29FC9C49-E4CA-48AA-A323-F926BB198A1C}" type="presParOf" srcId="{96773A7D-3367-4F53-A2D2-EA5770AFFDB3}" destId="{A1781B13-DE10-4169-ABDE-0384026A6B34}" srcOrd="3" destOrd="0" presId="urn:microsoft.com/office/officeart/2008/layout/VerticalCurvedList"/>
    <dgm:cxn modelId="{53B5EF5B-D5B0-4228-A4B0-5750ABC82E1C}" type="presParOf" srcId="{96773A7D-3367-4F53-A2D2-EA5770AFFDB3}" destId="{65CD74A9-3E7B-49D7-95DD-EB8B72D6CA84}" srcOrd="4" destOrd="0" presId="urn:microsoft.com/office/officeart/2008/layout/VerticalCurvedList"/>
    <dgm:cxn modelId="{BB7A052C-8457-4500-9453-9E8AFB7FDE26}" type="presParOf" srcId="{65CD74A9-3E7B-49D7-95DD-EB8B72D6CA84}" destId="{2741B69B-255D-4143-BECE-5BD9035A4FC6}" srcOrd="0" destOrd="0" presId="urn:microsoft.com/office/officeart/2008/layout/VerticalCurvedList"/>
    <dgm:cxn modelId="{1202636C-6EA9-450A-AA89-BBF8981761C9}" type="presParOf" srcId="{96773A7D-3367-4F53-A2D2-EA5770AFFDB3}" destId="{7DCEBD2C-792F-484E-9C96-926E03F540ED}" srcOrd="5" destOrd="0" presId="urn:microsoft.com/office/officeart/2008/layout/VerticalCurvedList"/>
    <dgm:cxn modelId="{0E47018F-0530-4761-9EDF-C04A8E1D4709}" type="presParOf" srcId="{96773A7D-3367-4F53-A2D2-EA5770AFFDB3}" destId="{8E391AE5-35EA-4A7F-ACFF-6E662A0BD046}" srcOrd="6" destOrd="0" presId="urn:microsoft.com/office/officeart/2008/layout/VerticalCurvedList"/>
    <dgm:cxn modelId="{709821F3-CEE2-4461-91D0-C3D2311A67F4}" type="presParOf" srcId="{8E391AE5-35EA-4A7F-ACFF-6E662A0BD046}" destId="{EB133F34-59A3-4639-B813-3EF5396EC28B}" srcOrd="0" destOrd="0" presId="urn:microsoft.com/office/officeart/2008/layout/VerticalCurvedList"/>
    <dgm:cxn modelId="{3916EDC7-99F2-4111-9F40-3AF290AA2A5E}" type="presParOf" srcId="{96773A7D-3367-4F53-A2D2-EA5770AFFDB3}" destId="{88F378EC-C3F8-47CD-AEFF-49BA634320FB}" srcOrd="7" destOrd="0" presId="urn:microsoft.com/office/officeart/2008/layout/VerticalCurvedList"/>
    <dgm:cxn modelId="{8F3EFF36-79DC-471B-A4DB-CC6727A042AB}" type="presParOf" srcId="{96773A7D-3367-4F53-A2D2-EA5770AFFDB3}" destId="{0C1D6B2A-9239-4220-B9D4-EF24FF044C0E}" srcOrd="8" destOrd="0" presId="urn:microsoft.com/office/officeart/2008/layout/VerticalCurvedList"/>
    <dgm:cxn modelId="{E411D862-FAFF-4740-BBB8-C8B8886491A7}" type="presParOf" srcId="{0C1D6B2A-9239-4220-B9D4-EF24FF044C0E}" destId="{A6FEC19F-0F90-4EC7-BB21-E0ADFEFFA617}" srcOrd="0" destOrd="0" presId="urn:microsoft.com/office/officeart/2008/layout/VerticalCurvedList"/>
    <dgm:cxn modelId="{5ED7F71B-E628-424C-8D20-B767B5CC3D81}" type="presParOf" srcId="{96773A7D-3367-4F53-A2D2-EA5770AFFDB3}" destId="{CAE44C5F-81A1-4D30-8D3F-2E663ECAC700}" srcOrd="9" destOrd="0" presId="urn:microsoft.com/office/officeart/2008/layout/VerticalCurvedList"/>
    <dgm:cxn modelId="{C832F532-B38B-4AC7-A5E2-E83B1166A8B0}" type="presParOf" srcId="{96773A7D-3367-4F53-A2D2-EA5770AFFDB3}" destId="{053E2699-E7D5-4B6C-A824-2ED732C32228}" srcOrd="10" destOrd="0" presId="urn:microsoft.com/office/officeart/2008/layout/VerticalCurvedList"/>
    <dgm:cxn modelId="{D7FB1420-A516-4D89-A58A-5AB120EB6975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DB5C536-B6A5-426D-B647-6AE954DA5FC0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400"/>
            <a:ext cx="5486400" cy="44751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7213"/>
            <a:ext cx="29718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C91DB5A-AE46-4941-AABB-A685B1497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47E86F-84F9-4080-A142-57AF792DA0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E02E7-E885-4133-A5C2-20FD85B8C728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9D84B-9419-46B4-B4C5-1B8A3F5E8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3595A-1B9C-4185-BDB7-0E48E0FC9368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2B864-BE39-4F7E-B130-96260DB70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05B88-AA34-4B52-80A6-654296C66178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5768C-6B81-4B52-A6FE-5A17F47BF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B8AFA-4F7C-4BB9-A622-E9E96E0D4C7B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E80DF-B667-4317-8CD1-C86F9C622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C4887-0A87-4885-BF32-141A101BB03C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0A40E-0E57-4291-A410-4FC1ED9E8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97665-15D9-4AC3-B8EB-176248CF30CD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0E836-FBBD-482C-8F68-57EA210E4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446B6-0939-419C-839C-44B5340C9A50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26EE1-F424-430E-968D-C17E5B423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909C5-F169-4107-8288-FEFE56551AE2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C9838-6F0A-483A-B7E3-76E707C5F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C92FB-1ED7-4AA8-B8DA-3784A5741075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77946-8CB2-4A28-9FB7-216386E83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7F922-C4C9-4FA9-AFFC-2FA90C28A6C2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100BF-0BF6-4A7D-8A04-F9B896F05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8DE9F-28A4-48C5-BCEA-237F2C78E625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92CE8-DD48-4C44-A764-EA8F13D7C4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826CDD-F4EB-428D-AC9C-4E1F1569055D}" type="datetime1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8540B7-4A37-441D-BCCA-FB3640DE4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audio" Target="NULL" TargetMode="Externa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17" Type="http://schemas.openxmlformats.org/officeDocument/2006/relationships/image" Target="../media/image20.wmf"/><Relationship Id="rId2" Type="http://schemas.openxmlformats.org/officeDocument/2006/relationships/image" Target="../media/image5.wmf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pn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650" y="1125538"/>
            <a:ext cx="7488238" cy="5616575"/>
          </a:xfrm>
        </p:spPr>
        <p:txBody>
          <a:bodyPr rtlCol="0">
            <a:no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Předmět </a:t>
            </a:r>
            <a:r>
              <a:rPr lang="cs-CZ" sz="1600" dirty="0"/>
              <a:t>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Časový fond – </a:t>
            </a:r>
            <a:r>
              <a:rPr lang="cs-CZ" sz="1600" dirty="0" smtClean="0"/>
              <a:t>45 </a:t>
            </a:r>
            <a:r>
              <a:rPr lang="cs-CZ" sz="1600" dirty="0"/>
              <a:t>minut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vysvětlení a procvičení </a:t>
            </a:r>
            <a:r>
              <a:rPr lang="cs-CZ" sz="1600" dirty="0"/>
              <a:t>učiva </a:t>
            </a:r>
            <a:r>
              <a:rPr lang="cs-CZ" sz="1600" dirty="0" smtClean="0"/>
              <a:t>Matematiky </a:t>
            </a:r>
          </a:p>
          <a:p>
            <a:pPr marL="34290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600" dirty="0" smtClean="0"/>
              <a:t>Snímek č. 4 – výkladová část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       Snímek </a:t>
            </a:r>
            <a:r>
              <a:rPr lang="cs-CZ" sz="1600" dirty="0"/>
              <a:t>č. </a:t>
            </a:r>
            <a:r>
              <a:rPr lang="cs-CZ" sz="1600" dirty="0" smtClean="0"/>
              <a:t>5–Mezipředmětové vztahy PRV – zimní sporty, po kliknutí  zůstanou 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 </a:t>
            </a:r>
            <a:r>
              <a:rPr lang="cs-CZ" sz="1600" dirty="0" smtClean="0"/>
              <a:t>      pouze sporty, které provozujeme v zimě     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</a:t>
            </a:r>
            <a:r>
              <a:rPr lang="cs-CZ" sz="1600" dirty="0"/>
              <a:t>6</a:t>
            </a:r>
            <a:r>
              <a:rPr lang="cs-CZ" sz="1600" dirty="0" smtClean="0"/>
              <a:t> – žáci hledají  číslici 7, po kliknutí dojde ke zvýraznění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7  – postupným kliknutím myší doplňujeme čísla 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8, 9 – hra:  Kdo nasbírá více srdíček v určitém časovém limitu. </a:t>
            </a:r>
            <a:r>
              <a:rPr lang="cs-CZ" sz="1600" dirty="0"/>
              <a:t>P</a:t>
            </a:r>
            <a:r>
              <a:rPr lang="cs-CZ" sz="1600" dirty="0" smtClean="0"/>
              <a:t>o kliknutí na příklad se správným výsledkem</a:t>
            </a:r>
            <a:r>
              <a:rPr lang="cs-CZ" sz="1600" dirty="0"/>
              <a:t> </a:t>
            </a:r>
            <a:r>
              <a:rPr lang="cs-CZ" sz="1600" dirty="0" smtClean="0"/>
              <a:t>se objeví srdíčko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10 – jaké číslo nepatří do řady, po kliknutí na správnou řadu se odkryje 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/>
              <a:t>č</a:t>
            </a:r>
            <a:r>
              <a:rPr lang="cs-CZ" sz="1600" dirty="0" smtClean="0"/>
              <a:t>ást  obrázku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Snímek č. 11 – počítáme na rychlost a postřeh, než roztaje vločka, přečti a vypočítej příklad</a:t>
            </a:r>
          </a:p>
          <a:p>
            <a:pPr marL="301943" lvl="1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1600" dirty="0" smtClean="0"/>
              <a:t>Materiál </a:t>
            </a:r>
            <a:r>
              <a:rPr lang="cs-CZ" sz="1600" dirty="0"/>
              <a:t>obsahuje </a:t>
            </a:r>
            <a:r>
              <a:rPr lang="cs-CZ" sz="1600" dirty="0" smtClean="0"/>
              <a:t>12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16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5D5F35-DA86-4086-8E87-198DC4A426A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11525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z="7200" b="1" smtClean="0"/>
              <a:t>Počet a číslo 7</a:t>
            </a:r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z="48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7477B28-F1D6-4108-8E53-B0DE9473BA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179388" y="-465138"/>
            <a:ext cx="4679950" cy="7788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0000" b="1" i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pic>
        <p:nvPicPr>
          <p:cNvPr id="8" name="Shape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67200" y="3124200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7538" y="1325563"/>
            <a:ext cx="1169987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54663" y="1906588"/>
            <a:ext cx="1169987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32338" y="2568575"/>
            <a:ext cx="1169987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2988" y="4005263"/>
            <a:ext cx="1169987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4076700"/>
            <a:ext cx="1169988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2627313"/>
            <a:ext cx="1169988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Picture 4" descr="C:\Users\hyp\AppData\Local\Microsoft\Windows\Temporary Internet Files\Content.IE5\RDUALIWV\MC9004464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1290638"/>
            <a:ext cx="1169988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56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B6CC74-CC3B-452D-8613-44045F2D792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r>
              <a:rPr lang="cs-CZ">
                <a:cs typeface="Arial" charset="0"/>
              </a:rPr>
              <a:t>ě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4438" y="476250"/>
            <a:ext cx="3914775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Zimní sporty</a:t>
            </a:r>
            <a:endParaRPr lang="cs-CZ" sz="5400" b="1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674104">
            <a:off x="1017588" y="2017713"/>
            <a:ext cx="2206625" cy="1382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" y="2001838"/>
            <a:ext cx="1325563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58738" y="3500438"/>
            <a:ext cx="1644651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1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99213" y="2343150"/>
            <a:ext cx="1014412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1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73488" y="5489575"/>
            <a:ext cx="1684337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19" descr="C:\Users\hyp\AppData\Local\Microsoft\Windows\Temporary Internet Files\Content.IE5\CXBQ4VXK\MC90044650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-176213" y="5362575"/>
            <a:ext cx="2111376" cy="1360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59375" y="1884363"/>
            <a:ext cx="1239838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2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62063" y="3352800"/>
            <a:ext cx="1346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12" descr="C:\Users\hyp\AppData\Local\Microsoft\Windows\Temporary Internet Files\Content.IE5\OZO6F6RO\MC90044654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447925" y="3736975"/>
            <a:ext cx="2220913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13" descr="C:\Users\hyp\AppData\Local\Microsoft\Windows\Temporary Internet Files\Content.IE5\GDZGI21V\MC900446504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08888" y="5165725"/>
            <a:ext cx="1466850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14" descr="C:\Users\hyp\AppData\Local\Microsoft\Windows\Temporary Internet Files\Content.IE5\GDZGI21V\MC900430400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015038" y="5511800"/>
            <a:ext cx="879475" cy="122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5" descr="C:\Users\hyp\AppData\Local\Microsoft\Windows\Temporary Internet Files\Content.IE5\RB250VLA\MC900430398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336925" y="1577975"/>
            <a:ext cx="1822450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7" descr="C:\Users\hyp\AppData\Local\Microsoft\Windows\Temporary Internet Files\Content.IE5\RDUALIWV\MC900298689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470775" y="2247900"/>
            <a:ext cx="1720850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Picture 8" descr="C:\Users\hyp\AppData\Local\Microsoft\Windows\Temporary Internet Files\Content.IE5\OZO6F6RO\MC900436049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1957388" y="5108575"/>
            <a:ext cx="18161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9" descr="C:\Users\hyp\AppData\Local\Microsoft\Windows\Temporary Internet Files\Content.IE5\RB250VLA\MC900231369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6470650" y="4103688"/>
            <a:ext cx="1797050" cy="121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1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 rot="524923">
            <a:off x="4999038" y="3613150"/>
            <a:ext cx="1617662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4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2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-242888"/>
            <a:ext cx="9144000" cy="7100888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3B5AC18-28A9-4597-84C1-90437FC186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3" name="Šestiúhelník 2"/>
          <p:cNvSpPr/>
          <p:nvPr/>
        </p:nvSpPr>
        <p:spPr>
          <a:xfrm>
            <a:off x="2004883" y="27888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6" name="Šestiúhelník 5"/>
          <p:cNvSpPr/>
          <p:nvPr/>
        </p:nvSpPr>
        <p:spPr>
          <a:xfrm>
            <a:off x="4630241" y="2601579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7" name="Šestiúhelník 6"/>
          <p:cNvSpPr/>
          <p:nvPr/>
        </p:nvSpPr>
        <p:spPr>
          <a:xfrm>
            <a:off x="3044185" y="13734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8" name="Šestiúhelník 7"/>
          <p:cNvSpPr/>
          <p:nvPr/>
        </p:nvSpPr>
        <p:spPr>
          <a:xfrm>
            <a:off x="3330573" y="273789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9" name="Šestiúhelník 8"/>
          <p:cNvSpPr/>
          <p:nvPr/>
        </p:nvSpPr>
        <p:spPr>
          <a:xfrm>
            <a:off x="4758571" y="520934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0" name="Šestiúhelník 9"/>
          <p:cNvSpPr/>
          <p:nvPr/>
        </p:nvSpPr>
        <p:spPr>
          <a:xfrm>
            <a:off x="170007" y="2230956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11" name="Šestiúhelník 10"/>
          <p:cNvSpPr/>
          <p:nvPr/>
        </p:nvSpPr>
        <p:spPr>
          <a:xfrm>
            <a:off x="1403666" y="401238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12" name="Šestiúhelník 11"/>
          <p:cNvSpPr/>
          <p:nvPr/>
        </p:nvSpPr>
        <p:spPr>
          <a:xfrm>
            <a:off x="5529240" y="355553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3" name="Šestiúhelník 12"/>
          <p:cNvSpPr/>
          <p:nvPr/>
        </p:nvSpPr>
        <p:spPr>
          <a:xfrm>
            <a:off x="3262089" y="546299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14" name="Šestiúhelník 13"/>
          <p:cNvSpPr/>
          <p:nvPr/>
        </p:nvSpPr>
        <p:spPr>
          <a:xfrm>
            <a:off x="365987" y="499874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0</a:t>
            </a:r>
          </a:p>
        </p:txBody>
      </p:sp>
      <p:sp>
        <p:nvSpPr>
          <p:cNvPr id="15" name="Šestiúhelník 14"/>
          <p:cNvSpPr/>
          <p:nvPr/>
        </p:nvSpPr>
        <p:spPr>
          <a:xfrm>
            <a:off x="6487048" y="42823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16" name="Šestiúhelník 15"/>
          <p:cNvSpPr/>
          <p:nvPr/>
        </p:nvSpPr>
        <p:spPr>
          <a:xfrm>
            <a:off x="7647275" y="73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7" name="Šestiúhelník 16"/>
          <p:cNvSpPr/>
          <p:nvPr/>
        </p:nvSpPr>
        <p:spPr>
          <a:xfrm>
            <a:off x="307881" y="69964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18" name="Šestiúhelník 17"/>
          <p:cNvSpPr/>
          <p:nvPr/>
        </p:nvSpPr>
        <p:spPr>
          <a:xfrm>
            <a:off x="4247964" y="88671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19" name="Šestiúhelník 18"/>
          <p:cNvSpPr/>
          <p:nvPr/>
        </p:nvSpPr>
        <p:spPr>
          <a:xfrm>
            <a:off x="7560332" y="5462991"/>
            <a:ext cx="1368152" cy="1112657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0" name="Šestiúhelník 19"/>
          <p:cNvSpPr/>
          <p:nvPr/>
        </p:nvSpPr>
        <p:spPr>
          <a:xfrm>
            <a:off x="1735829" y="557838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1" name="Šestiúhelník 20"/>
          <p:cNvSpPr/>
          <p:nvPr/>
        </p:nvSpPr>
        <p:spPr>
          <a:xfrm>
            <a:off x="1676033" y="2412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2" name="Šestiúhelník 21"/>
          <p:cNvSpPr/>
          <p:nvPr/>
        </p:nvSpPr>
        <p:spPr>
          <a:xfrm>
            <a:off x="7917904" y="137168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3" name="Šestiúhelník 22"/>
          <p:cNvSpPr/>
          <p:nvPr/>
        </p:nvSpPr>
        <p:spPr>
          <a:xfrm>
            <a:off x="7560332" y="35674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4" name="Šestiúhelník 23"/>
          <p:cNvSpPr/>
          <p:nvPr/>
        </p:nvSpPr>
        <p:spPr>
          <a:xfrm>
            <a:off x="3106898" y="147115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6</a:t>
            </a:r>
          </a:p>
        </p:txBody>
      </p:sp>
      <p:sp>
        <p:nvSpPr>
          <p:cNvPr id="25" name="Šestiúhelník 24"/>
          <p:cNvSpPr/>
          <p:nvPr/>
        </p:nvSpPr>
        <p:spPr>
          <a:xfrm>
            <a:off x="4139952" y="403515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6" name="Šestiúhelník 25"/>
          <p:cNvSpPr/>
          <p:nvPr/>
        </p:nvSpPr>
        <p:spPr>
          <a:xfrm>
            <a:off x="170007" y="358477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27" name="Šestiúhelník 26"/>
          <p:cNvSpPr/>
          <p:nvPr/>
        </p:nvSpPr>
        <p:spPr>
          <a:xfrm>
            <a:off x="6725344" y="92953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28" name="Šestiúhelník 27"/>
          <p:cNvSpPr/>
          <p:nvPr/>
        </p:nvSpPr>
        <p:spPr>
          <a:xfrm>
            <a:off x="1582629" y="157341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29" name="Šestiúhelník 28"/>
          <p:cNvSpPr/>
          <p:nvPr/>
        </p:nvSpPr>
        <p:spPr>
          <a:xfrm>
            <a:off x="2804127" y="428237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30" name="Šestiúhelník 29"/>
          <p:cNvSpPr/>
          <p:nvPr/>
        </p:nvSpPr>
        <p:spPr>
          <a:xfrm>
            <a:off x="6048164" y="559348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31" name="Šestiúhelník 30"/>
          <p:cNvSpPr/>
          <p:nvPr/>
        </p:nvSpPr>
        <p:spPr>
          <a:xfrm>
            <a:off x="7409420" y="2478504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7</a:t>
            </a:r>
          </a:p>
        </p:txBody>
      </p:sp>
      <p:sp>
        <p:nvSpPr>
          <p:cNvPr id="32" name="Šestiúhelník 31"/>
          <p:cNvSpPr/>
          <p:nvPr/>
        </p:nvSpPr>
        <p:spPr>
          <a:xfrm>
            <a:off x="6126723" y="223853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33" name="Šestiúhelník 32"/>
          <p:cNvSpPr/>
          <p:nvPr/>
        </p:nvSpPr>
        <p:spPr>
          <a:xfrm>
            <a:off x="5477663" y="13734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34" name="Šestiúhelník 33"/>
          <p:cNvSpPr/>
          <p:nvPr/>
        </p:nvSpPr>
        <p:spPr>
          <a:xfrm>
            <a:off x="5344846" y="126777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Zaoblený obdélník 133"/>
          <p:cNvSpPr/>
          <p:nvPr/>
        </p:nvSpPr>
        <p:spPr>
          <a:xfrm>
            <a:off x="3108325" y="4835525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0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5241B3-79A8-4096-90F5-5F5866236C4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40013" y="5607050"/>
            <a:ext cx="771525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70075" y="5607050"/>
            <a:ext cx="769938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93788" y="5607050"/>
            <a:ext cx="769937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850" y="5607050"/>
            <a:ext cx="769938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1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27275" y="4835525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58925" y="4835525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85813" y="4835525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187450" y="4065588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27413" y="5607050"/>
            <a:ext cx="769937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931988" y="4065588"/>
            <a:ext cx="769937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722563" y="4065588"/>
            <a:ext cx="769937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28863" y="3295650"/>
            <a:ext cx="771525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571625" y="3295650"/>
            <a:ext cx="769938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57388" y="25415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505700" y="4835525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27863" y="5607050"/>
            <a:ext cx="769937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256338" y="5607050"/>
            <a:ext cx="771525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480050" y="5607050"/>
            <a:ext cx="771525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710113" y="5607050"/>
            <a:ext cx="769937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713538" y="4835525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935663" y="4835525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172075" y="4835525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565775" y="4065588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813675" y="5607050"/>
            <a:ext cx="769938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318250" y="4065588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08825" y="4065588"/>
            <a:ext cx="771525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716713" y="3295650"/>
            <a:ext cx="769937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957888" y="3295650"/>
            <a:ext cx="771525" cy="769938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329363" y="25415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8035925" y="115888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7262813" y="115888"/>
            <a:ext cx="771525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491288" y="1158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5718175" y="115888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4945063" y="115888"/>
            <a:ext cx="771525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4173538" y="1158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3400425" y="115888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2627313" y="1158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1854200" y="115888"/>
            <a:ext cx="771525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082675" y="115888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309563" y="115888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2254250" y="881063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1474788" y="887413"/>
            <a:ext cx="769937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695325" y="887413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4592638" y="887413"/>
            <a:ext cx="769937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" name="Zaoblený obdélník 108"/>
          <p:cNvSpPr/>
          <p:nvPr/>
        </p:nvSpPr>
        <p:spPr>
          <a:xfrm>
            <a:off x="3813175" y="881063"/>
            <a:ext cx="769938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5372100" y="887413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3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1" name="Zaoblený obdélník 110"/>
          <p:cNvSpPr/>
          <p:nvPr/>
        </p:nvSpPr>
        <p:spPr>
          <a:xfrm>
            <a:off x="6151563" y="881063"/>
            <a:ext cx="769937" cy="771525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931025" y="887413"/>
            <a:ext cx="769938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7710488" y="868363"/>
            <a:ext cx="769937" cy="769937"/>
          </a:xfrm>
          <a:prstGeom prst="roundRect">
            <a:avLst>
              <a:gd name="adj" fmla="val 1807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60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60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61393E-6 L 0.05399 0.688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1" y="3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1393E-6 L 0.05607 0.6888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3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61393E-6 L 0.13697 0.688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40" y="3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61393E-6 L -0.07136 0.5734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76" y="286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61393E-6 L 0.1118 0.678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90" y="3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61393E-6 L 0.11389 0.678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4" y="3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61393E-6 L 0.11389 0.6784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4" y="3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61393E-6 L 0.11389 0.6784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4" y="3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61393E-6 L -0.18681 0.5630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40" y="28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61393E-6 L -0.1059 0.5734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95" y="286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00555E-6 L 0.05121 0.4612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2" y="23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00555E-6 L 0.0526 0.4612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2" y="23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3192E-6 L -0.16372 0.3569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94" y="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64724E-6 L 0.15747 0.35669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00555E-6 L 0.14618 0.3458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09" y="17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00555E-6 L -0.0717 0.240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4" y="120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03192E-6 L -0.49827 0.34652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913" y="17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14434E-6 L -0.63715 0.24358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58" y="12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3192E-6 L 0.43976 0.45154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79" y="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036E-7 L -0.03403 0.68871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" y="34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104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b="1" smtClean="0">
                <a:latin typeface="Times New Roman" pitchFamily="18" charset="0"/>
                <a:cs typeface="Times New Roman" pitchFamily="18" charset="0"/>
              </a:rPr>
              <a:t>SBÍREJ SRDÍČKA</a:t>
            </a: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D6CECD4-C83A-439B-865C-E8151DC9A3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pic>
        <p:nvPicPr>
          <p:cNvPr id="4098" name="Picture 2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924175"/>
            <a:ext cx="3243262" cy="324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D81BA5-9D26-4AF8-AE66-A45E584F41A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00813" y="57912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4+1=6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00813" y="49276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6-5=1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0338" y="4062413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6-1=3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516688" y="3074988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5+2=6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1925" y="216535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6-4=2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511925" y="13208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7-1=6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11925" y="484188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2+2=5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21088" y="57912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1+3=5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621088" y="49276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>
                <a:latin typeface="Times New Roman" pitchFamily="18" charset="0"/>
                <a:cs typeface="Times New Roman" pitchFamily="18" charset="0"/>
              </a:rPr>
              <a:t>2+4=5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29025" y="4062413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1+6=7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35375" y="3074988"/>
            <a:ext cx="1563688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6-5=4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32200" y="216535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6+1=7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32200" y="13208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2+4=5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2200" y="484188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6-5=1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84175" y="57912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3+3=6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84175" y="49276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5-4=1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93700" y="4062413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4+2=5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00050" y="3074988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4+3=7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95288" y="216535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6-3=2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95288" y="1320800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1+5=4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95288" y="484188"/>
            <a:ext cx="1562100" cy="6064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1+5=6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5375" y="377825"/>
            <a:ext cx="719138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5375" y="3074988"/>
            <a:ext cx="719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5375" y="4932363"/>
            <a:ext cx="719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5375" y="5791200"/>
            <a:ext cx="719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3063" y="5653088"/>
            <a:ext cx="7191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3063" y="4062413"/>
            <a:ext cx="7191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3063" y="2165350"/>
            <a:ext cx="719137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3063" y="438150"/>
            <a:ext cx="7191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23275" y="4870450"/>
            <a:ext cx="720725" cy="719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23275" y="22018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3" descr="C:\Users\hyp\AppData\Local\Microsoft\Windows\Temporary Internet Files\Content.IE5\0PSKPZ6N\MM910001136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23275" y="121920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55DEA6-72A0-4D20-840E-E0E5284642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4578" name="Nadpis 1"/>
          <p:cNvSpPr txBox="1">
            <a:spLocks/>
          </p:cNvSpPr>
          <p:nvPr/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5400" b="1">
                <a:solidFill>
                  <a:schemeClr val="tx2"/>
                </a:solidFill>
                <a:latin typeface="Candara" pitchFamily="34" charset="0"/>
              </a:rPr>
              <a:t>Zimní oblečení</a:t>
            </a:r>
          </a:p>
        </p:txBody>
      </p:sp>
      <p:pic>
        <p:nvPicPr>
          <p:cNvPr id="24579" name="Picture 2" descr="C:\Users\hyp\AppData\Local\Microsoft\Windows\Temporary Internet Files\Content.IE5\YDFXW421\MC9004302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9050" y="1395413"/>
            <a:ext cx="4025900" cy="513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úhelník 4"/>
          <p:cNvSpPr/>
          <p:nvPr/>
        </p:nvSpPr>
        <p:spPr>
          <a:xfrm>
            <a:off x="182533" y="1395815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5, 4, 3, 1, 0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182533" y="2279486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1, 2, 3, 4, 5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182533" y="3163157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3, 2, 1, 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Pětiúhelník 17"/>
          <p:cNvSpPr/>
          <p:nvPr/>
        </p:nvSpPr>
        <p:spPr>
          <a:xfrm>
            <a:off x="182533" y="4046828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4, 5, 6, 7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Pětiúhelník 18"/>
          <p:cNvSpPr/>
          <p:nvPr/>
        </p:nvSpPr>
        <p:spPr>
          <a:xfrm>
            <a:off x="182533" y="4930499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5, 4, 3, 2, 1, 0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Pětiúhelník 19"/>
          <p:cNvSpPr/>
          <p:nvPr/>
        </p:nvSpPr>
        <p:spPr>
          <a:xfrm>
            <a:off x="182533" y="5814169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4, 3, 2, 1, 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Pětiúhelník 20"/>
          <p:cNvSpPr/>
          <p:nvPr/>
        </p:nvSpPr>
        <p:spPr>
          <a:xfrm>
            <a:off x="6623729" y="1395815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3, 2, 1, 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Pětiúhelník 21"/>
          <p:cNvSpPr/>
          <p:nvPr/>
        </p:nvSpPr>
        <p:spPr>
          <a:xfrm>
            <a:off x="6623729" y="2279486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23" name="Pětiúhelník 22"/>
          <p:cNvSpPr/>
          <p:nvPr/>
        </p:nvSpPr>
        <p:spPr>
          <a:xfrm>
            <a:off x="6623729" y="3163157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5, 4, 3, 2, 1, 0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Pětiúhelník 23"/>
          <p:cNvSpPr/>
          <p:nvPr/>
        </p:nvSpPr>
        <p:spPr>
          <a:xfrm>
            <a:off x="6623729" y="4046828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0, 1, 2, 4, 6,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Pětiúhelník 24"/>
          <p:cNvSpPr/>
          <p:nvPr/>
        </p:nvSpPr>
        <p:spPr>
          <a:xfrm>
            <a:off x="6623729" y="4930499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1, 2, 3, 4, 5, 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6623729" y="5814169"/>
            <a:ext cx="2376264" cy="679873"/>
          </a:xfrm>
          <a:prstGeom prst="homePlate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5, 4, 2, 1, 0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536825" y="1222375"/>
            <a:ext cx="2025650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62475" y="1222375"/>
            <a:ext cx="2024063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536825" y="3051175"/>
            <a:ext cx="2025650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562475" y="3051175"/>
            <a:ext cx="2024063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536825" y="4860925"/>
            <a:ext cx="2025650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62475" y="4860925"/>
            <a:ext cx="2024063" cy="182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1" grpId="0" animBg="1"/>
      <p:bldP spid="29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207D31-2826-4008-93C2-31F7B8F3ACA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pic>
        <p:nvPicPr>
          <p:cNvPr id="25602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68663" y="1485900"/>
            <a:ext cx="1828800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12" descr="C:\Users\hyp\AppData\Local\Microsoft\Windows\Temporary Internet Files\Content.IE5\RB250VLA\MC9002508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47938" y="5148263"/>
            <a:ext cx="2449512" cy="157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80138" y="4914900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-314325" y="-354013"/>
            <a:ext cx="2276475" cy="2276476"/>
            <a:chOff x="127353" y="27384"/>
            <a:chExt cx="2276872" cy="2276872"/>
          </a:xfrm>
        </p:grpSpPr>
        <p:pic>
          <p:nvPicPr>
            <p:cNvPr id="25679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80" name="TextovéPole 2"/>
            <p:cNvSpPr txBox="1">
              <a:spLocks noChangeArrowheads="1"/>
            </p:cNvSpPr>
            <p:nvPr/>
          </p:nvSpPr>
          <p:spPr bwMode="auto">
            <a:xfrm>
              <a:off x="509011" y="522838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2+4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598613" y="695325"/>
            <a:ext cx="1827212" cy="1739900"/>
            <a:chOff x="2555776" y="1434414"/>
            <a:chExt cx="1828572" cy="1739683"/>
          </a:xfrm>
        </p:grpSpPr>
        <p:pic>
          <p:nvPicPr>
            <p:cNvPr id="25677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78" name="TextovéPole 10"/>
            <p:cNvSpPr txBox="1">
              <a:spLocks noChangeArrowheads="1"/>
            </p:cNvSpPr>
            <p:nvPr/>
          </p:nvSpPr>
          <p:spPr bwMode="auto">
            <a:xfrm>
              <a:off x="2690262" y="1648768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2+2</a:t>
              </a:r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4716463" y="69850"/>
            <a:ext cx="2163762" cy="2163763"/>
            <a:chOff x="4590383" y="99187"/>
            <a:chExt cx="2163688" cy="2163688"/>
          </a:xfrm>
        </p:grpSpPr>
        <p:pic>
          <p:nvPicPr>
            <p:cNvPr id="25675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76" name="TextovéPole 11"/>
            <p:cNvSpPr txBox="1">
              <a:spLocks noChangeArrowheads="1"/>
            </p:cNvSpPr>
            <p:nvPr/>
          </p:nvSpPr>
          <p:spPr bwMode="auto">
            <a:xfrm>
              <a:off x="4870451" y="530541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3+2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 rot="600784">
            <a:off x="1589088" y="-1250950"/>
            <a:ext cx="2163762" cy="2163763"/>
            <a:chOff x="4590383" y="99187"/>
            <a:chExt cx="2163688" cy="2163688"/>
          </a:xfrm>
        </p:grpSpPr>
        <p:pic>
          <p:nvPicPr>
            <p:cNvPr id="25673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74" name="TextovéPole 17"/>
            <p:cNvSpPr txBox="1">
              <a:spLocks noChangeArrowheads="1"/>
            </p:cNvSpPr>
            <p:nvPr/>
          </p:nvSpPr>
          <p:spPr bwMode="auto">
            <a:xfrm rot="-600784">
              <a:off x="5042466" y="55622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5-4</a:t>
              </a:r>
            </a:p>
          </p:txBody>
        </p:sp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5545138" y="-3162300"/>
            <a:ext cx="2163762" cy="2163762"/>
            <a:chOff x="4590383" y="99187"/>
            <a:chExt cx="2163688" cy="2163688"/>
          </a:xfrm>
        </p:grpSpPr>
        <p:pic>
          <p:nvPicPr>
            <p:cNvPr id="25671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72" name="TextovéPole 20"/>
            <p:cNvSpPr txBox="1">
              <a:spLocks noChangeArrowheads="1"/>
            </p:cNvSpPr>
            <p:nvPr/>
          </p:nvSpPr>
          <p:spPr bwMode="auto">
            <a:xfrm>
              <a:off x="4915449" y="590785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3+3</a:t>
              </a:r>
            </a:p>
          </p:txBody>
        </p:sp>
      </p:grpSp>
      <p:grpSp>
        <p:nvGrpSpPr>
          <p:cNvPr id="22" name="Skupina 21"/>
          <p:cNvGrpSpPr>
            <a:grpSpLocks/>
          </p:cNvGrpSpPr>
          <p:nvPr/>
        </p:nvGrpSpPr>
        <p:grpSpPr bwMode="auto">
          <a:xfrm>
            <a:off x="6226175" y="-1379538"/>
            <a:ext cx="2163763" cy="2163763"/>
            <a:chOff x="4590383" y="99187"/>
            <a:chExt cx="2163688" cy="2163688"/>
          </a:xfrm>
        </p:grpSpPr>
        <p:pic>
          <p:nvPicPr>
            <p:cNvPr id="25669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70" name="TextovéPole 23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8008938" y="-2036763"/>
            <a:ext cx="1827212" cy="1739900"/>
            <a:chOff x="2555776" y="1434414"/>
            <a:chExt cx="1828572" cy="1739683"/>
          </a:xfrm>
        </p:grpSpPr>
        <p:pic>
          <p:nvPicPr>
            <p:cNvPr id="25667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68" name="TextovéPole 26"/>
            <p:cNvSpPr txBox="1">
              <a:spLocks noChangeArrowheads="1"/>
            </p:cNvSpPr>
            <p:nvPr/>
          </p:nvSpPr>
          <p:spPr bwMode="auto">
            <a:xfrm>
              <a:off x="2764178" y="1661246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2+0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-230188" y="-1657350"/>
            <a:ext cx="1828801" cy="1739900"/>
            <a:chOff x="2555776" y="1434414"/>
            <a:chExt cx="1828572" cy="1739683"/>
          </a:xfrm>
        </p:grpSpPr>
        <p:pic>
          <p:nvPicPr>
            <p:cNvPr id="25665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66" name="TextovéPole 29"/>
            <p:cNvSpPr txBox="1">
              <a:spLocks noChangeArrowheads="1"/>
            </p:cNvSpPr>
            <p:nvPr/>
          </p:nvSpPr>
          <p:spPr bwMode="auto">
            <a:xfrm>
              <a:off x="2781136" y="168596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2+1</a:t>
              </a:r>
            </a:p>
          </p:txBody>
        </p:sp>
      </p:grpSp>
      <p:grpSp>
        <p:nvGrpSpPr>
          <p:cNvPr id="31" name="Skupina 30"/>
          <p:cNvGrpSpPr>
            <a:grpSpLocks/>
          </p:cNvGrpSpPr>
          <p:nvPr/>
        </p:nvGrpSpPr>
        <p:grpSpPr bwMode="auto">
          <a:xfrm>
            <a:off x="3365500" y="-1855788"/>
            <a:ext cx="1828800" cy="1739900"/>
            <a:chOff x="2555776" y="1434414"/>
            <a:chExt cx="1828572" cy="1739683"/>
          </a:xfrm>
        </p:grpSpPr>
        <p:pic>
          <p:nvPicPr>
            <p:cNvPr id="25663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64" name="TextovéPole 32"/>
            <p:cNvSpPr txBox="1">
              <a:spLocks noChangeArrowheads="1"/>
            </p:cNvSpPr>
            <p:nvPr/>
          </p:nvSpPr>
          <p:spPr bwMode="auto">
            <a:xfrm>
              <a:off x="2713284" y="166143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2+3</a:t>
              </a:r>
            </a:p>
          </p:txBody>
        </p:sp>
      </p:grp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1209675" y="-2960688"/>
            <a:ext cx="2276475" cy="2276475"/>
            <a:chOff x="127353" y="27384"/>
            <a:chExt cx="2276872" cy="2276872"/>
          </a:xfrm>
        </p:grpSpPr>
        <p:pic>
          <p:nvPicPr>
            <p:cNvPr id="25661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62" name="TextovéPole 35"/>
            <p:cNvSpPr txBox="1">
              <a:spLocks noChangeArrowheads="1"/>
            </p:cNvSpPr>
            <p:nvPr/>
          </p:nvSpPr>
          <p:spPr bwMode="auto">
            <a:xfrm>
              <a:off x="516011" y="577923"/>
              <a:ext cx="152477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6 -2</a:t>
              </a:r>
            </a:p>
          </p:txBody>
        </p:sp>
      </p:grp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016250" y="-638175"/>
            <a:ext cx="2276475" cy="2276475"/>
            <a:chOff x="127353" y="27384"/>
            <a:chExt cx="2276872" cy="2276872"/>
          </a:xfrm>
        </p:grpSpPr>
        <p:pic>
          <p:nvPicPr>
            <p:cNvPr id="25659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60" name="TextovéPole 38"/>
            <p:cNvSpPr txBox="1">
              <a:spLocks noChangeArrowheads="1"/>
            </p:cNvSpPr>
            <p:nvPr/>
          </p:nvSpPr>
          <p:spPr bwMode="auto">
            <a:xfrm>
              <a:off x="588211" y="579929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5-2</a:t>
              </a:r>
            </a:p>
          </p:txBody>
        </p:sp>
      </p:grp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4603750" y="-1838325"/>
            <a:ext cx="2276475" cy="2276475"/>
            <a:chOff x="127353" y="27384"/>
            <a:chExt cx="2276872" cy="2276872"/>
          </a:xfrm>
        </p:grpSpPr>
        <p:pic>
          <p:nvPicPr>
            <p:cNvPr id="25657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58" name="TextovéPole 41"/>
            <p:cNvSpPr txBox="1">
              <a:spLocks noChangeArrowheads="1"/>
            </p:cNvSpPr>
            <p:nvPr/>
          </p:nvSpPr>
          <p:spPr bwMode="auto">
            <a:xfrm>
              <a:off x="620793" y="563469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6-1</a:t>
              </a:r>
            </a:p>
          </p:txBody>
        </p:sp>
      </p:grpSp>
      <p:grpSp>
        <p:nvGrpSpPr>
          <p:cNvPr id="43" name="Skupina 42"/>
          <p:cNvGrpSpPr>
            <a:grpSpLocks/>
          </p:cNvGrpSpPr>
          <p:nvPr/>
        </p:nvGrpSpPr>
        <p:grpSpPr bwMode="auto">
          <a:xfrm>
            <a:off x="7688263" y="-612775"/>
            <a:ext cx="2278062" cy="2278063"/>
            <a:chOff x="127353" y="27384"/>
            <a:chExt cx="2276872" cy="2276872"/>
          </a:xfrm>
        </p:grpSpPr>
        <p:pic>
          <p:nvPicPr>
            <p:cNvPr id="25655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56" name="TextovéPole 44"/>
            <p:cNvSpPr txBox="1">
              <a:spLocks noChangeArrowheads="1"/>
            </p:cNvSpPr>
            <p:nvPr/>
          </p:nvSpPr>
          <p:spPr bwMode="auto">
            <a:xfrm>
              <a:off x="609199" y="476672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4-1</a:t>
              </a:r>
            </a:p>
          </p:txBody>
        </p:sp>
      </p:grpSp>
      <p:pic>
        <p:nvPicPr>
          <p:cNvPr id="25618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45325" y="695325"/>
            <a:ext cx="1827213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9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84763"/>
            <a:ext cx="1827213" cy="170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0" name="Picture 12" descr="C:\Users\hyp\AppData\Local\Microsoft\Windows\Temporary Internet Files\Content.IE5\RB250VLA\MC9002508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9063" y="1665288"/>
            <a:ext cx="2449512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1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51538" y="2017713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2" name="Picture 14" descr="C:\Users\hyp\AppData\Local\Microsoft\Windows\Temporary Internet Files\Content.IE5\RDUALIWV\MC9003035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27125" y="3370263"/>
            <a:ext cx="1400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3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67088" y="3419475"/>
            <a:ext cx="1827212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24" name="Picture 11" descr="C:\Users\hyp\AppData\Local\Microsoft\Windows\Temporary Internet Files\Content.IE5\RDUALIWV\MC9003558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3644900"/>
            <a:ext cx="1827213" cy="170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3" name="Skupina 52"/>
          <p:cNvGrpSpPr>
            <a:grpSpLocks/>
          </p:cNvGrpSpPr>
          <p:nvPr/>
        </p:nvGrpSpPr>
        <p:grpSpPr bwMode="auto">
          <a:xfrm rot="600784">
            <a:off x="-373063" y="-3675063"/>
            <a:ext cx="2162176" cy="2163763"/>
            <a:chOff x="4590383" y="99187"/>
            <a:chExt cx="2163688" cy="2163688"/>
          </a:xfrm>
        </p:grpSpPr>
        <p:pic>
          <p:nvPicPr>
            <p:cNvPr id="25653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54" name="TextovéPole 54"/>
            <p:cNvSpPr txBox="1">
              <a:spLocks noChangeArrowheads="1"/>
            </p:cNvSpPr>
            <p:nvPr/>
          </p:nvSpPr>
          <p:spPr bwMode="auto">
            <a:xfrm rot="-600784">
              <a:off x="5042466" y="55622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6-4</a:t>
              </a:r>
            </a:p>
          </p:txBody>
        </p:sp>
      </p:grpSp>
      <p:grpSp>
        <p:nvGrpSpPr>
          <p:cNvPr id="56" name="Skupina 55"/>
          <p:cNvGrpSpPr>
            <a:grpSpLocks/>
          </p:cNvGrpSpPr>
          <p:nvPr/>
        </p:nvGrpSpPr>
        <p:grpSpPr bwMode="auto">
          <a:xfrm>
            <a:off x="7099300" y="-3851275"/>
            <a:ext cx="2163763" cy="2163762"/>
            <a:chOff x="4590383" y="99187"/>
            <a:chExt cx="2163688" cy="2163688"/>
          </a:xfrm>
        </p:grpSpPr>
        <p:pic>
          <p:nvPicPr>
            <p:cNvPr id="25651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52" name="TextovéPole 57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6-6</a:t>
              </a:r>
            </a:p>
          </p:txBody>
        </p:sp>
      </p:grpSp>
      <p:grpSp>
        <p:nvGrpSpPr>
          <p:cNvPr id="59" name="Skupina 58"/>
          <p:cNvGrpSpPr>
            <a:grpSpLocks/>
          </p:cNvGrpSpPr>
          <p:nvPr/>
        </p:nvGrpSpPr>
        <p:grpSpPr bwMode="auto">
          <a:xfrm>
            <a:off x="4581525" y="-4621213"/>
            <a:ext cx="1828800" cy="1739900"/>
            <a:chOff x="2555776" y="1434414"/>
            <a:chExt cx="1828572" cy="1739683"/>
          </a:xfrm>
        </p:grpSpPr>
        <p:pic>
          <p:nvPicPr>
            <p:cNvPr id="25649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50" name="TextovéPole 60"/>
            <p:cNvSpPr txBox="1">
              <a:spLocks noChangeArrowheads="1"/>
            </p:cNvSpPr>
            <p:nvPr/>
          </p:nvSpPr>
          <p:spPr bwMode="auto">
            <a:xfrm>
              <a:off x="2764178" y="1661246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2+4</a:t>
              </a:r>
            </a:p>
          </p:txBody>
        </p:sp>
      </p:grpSp>
      <p:grpSp>
        <p:nvGrpSpPr>
          <p:cNvPr id="62" name="Skupina 61"/>
          <p:cNvGrpSpPr>
            <a:grpSpLocks/>
          </p:cNvGrpSpPr>
          <p:nvPr/>
        </p:nvGrpSpPr>
        <p:grpSpPr bwMode="auto">
          <a:xfrm>
            <a:off x="1847850" y="-4032250"/>
            <a:ext cx="1828800" cy="1739900"/>
            <a:chOff x="2555776" y="1434414"/>
            <a:chExt cx="1828572" cy="1739683"/>
          </a:xfrm>
        </p:grpSpPr>
        <p:pic>
          <p:nvPicPr>
            <p:cNvPr id="25647" name="Picture 15" descr="C:\Users\hyp\AppData\Local\Microsoft\Windows\Temporary Internet Files\Content.IE5\RDUALIWV\MC900436387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55776" y="1434414"/>
              <a:ext cx="1828572" cy="17396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48" name="TextovéPole 63"/>
            <p:cNvSpPr txBox="1">
              <a:spLocks noChangeArrowheads="1"/>
            </p:cNvSpPr>
            <p:nvPr/>
          </p:nvSpPr>
          <p:spPr bwMode="auto">
            <a:xfrm>
              <a:off x="2781136" y="1685967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3+1</a:t>
              </a:r>
            </a:p>
          </p:txBody>
        </p:sp>
      </p:grpSp>
      <p:grpSp>
        <p:nvGrpSpPr>
          <p:cNvPr id="65" name="Skupina 64"/>
          <p:cNvGrpSpPr>
            <a:grpSpLocks/>
          </p:cNvGrpSpPr>
          <p:nvPr/>
        </p:nvGrpSpPr>
        <p:grpSpPr bwMode="auto">
          <a:xfrm>
            <a:off x="3246438" y="-3751263"/>
            <a:ext cx="2276475" cy="2278063"/>
            <a:chOff x="127353" y="27384"/>
            <a:chExt cx="2276872" cy="2276872"/>
          </a:xfrm>
        </p:grpSpPr>
        <p:pic>
          <p:nvPicPr>
            <p:cNvPr id="25645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46" name="TextovéPole 66"/>
            <p:cNvSpPr txBox="1">
              <a:spLocks noChangeArrowheads="1"/>
            </p:cNvSpPr>
            <p:nvPr/>
          </p:nvSpPr>
          <p:spPr bwMode="auto">
            <a:xfrm>
              <a:off x="620793" y="563469"/>
              <a:ext cx="151355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5+1</a:t>
              </a:r>
            </a:p>
          </p:txBody>
        </p:sp>
      </p:grpSp>
      <p:grpSp>
        <p:nvGrpSpPr>
          <p:cNvPr id="68" name="Skupina 67"/>
          <p:cNvGrpSpPr>
            <a:grpSpLocks/>
          </p:cNvGrpSpPr>
          <p:nvPr/>
        </p:nvGrpSpPr>
        <p:grpSpPr bwMode="auto">
          <a:xfrm>
            <a:off x="2725738" y="-5689600"/>
            <a:ext cx="2163762" cy="2163762"/>
            <a:chOff x="4590383" y="99187"/>
            <a:chExt cx="2163688" cy="2163688"/>
          </a:xfrm>
        </p:grpSpPr>
        <p:pic>
          <p:nvPicPr>
            <p:cNvPr id="25643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44" name="TextovéPole 69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71" name="Skupina 70"/>
          <p:cNvGrpSpPr>
            <a:grpSpLocks/>
          </p:cNvGrpSpPr>
          <p:nvPr/>
        </p:nvGrpSpPr>
        <p:grpSpPr bwMode="auto">
          <a:xfrm>
            <a:off x="8505825" y="-5078413"/>
            <a:ext cx="2163763" cy="2163763"/>
            <a:chOff x="4590383" y="99187"/>
            <a:chExt cx="2163688" cy="2163688"/>
          </a:xfrm>
        </p:grpSpPr>
        <p:pic>
          <p:nvPicPr>
            <p:cNvPr id="25641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42" name="TextovéPole 72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74" name="Skupina 73"/>
          <p:cNvGrpSpPr>
            <a:grpSpLocks/>
          </p:cNvGrpSpPr>
          <p:nvPr/>
        </p:nvGrpSpPr>
        <p:grpSpPr bwMode="auto">
          <a:xfrm>
            <a:off x="404813" y="-5232400"/>
            <a:ext cx="2163762" cy="2163762"/>
            <a:chOff x="4590383" y="99187"/>
            <a:chExt cx="2163688" cy="2163688"/>
          </a:xfrm>
        </p:grpSpPr>
        <p:pic>
          <p:nvPicPr>
            <p:cNvPr id="25639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40" name="TextovéPole 75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6-5</a:t>
              </a:r>
            </a:p>
          </p:txBody>
        </p:sp>
      </p:grpSp>
      <p:grpSp>
        <p:nvGrpSpPr>
          <p:cNvPr id="77" name="Skupina 76"/>
          <p:cNvGrpSpPr>
            <a:grpSpLocks/>
          </p:cNvGrpSpPr>
          <p:nvPr/>
        </p:nvGrpSpPr>
        <p:grpSpPr bwMode="auto">
          <a:xfrm>
            <a:off x="6980238" y="-5945188"/>
            <a:ext cx="2163762" cy="2163763"/>
            <a:chOff x="4590383" y="99187"/>
            <a:chExt cx="2163688" cy="2163688"/>
          </a:xfrm>
        </p:grpSpPr>
        <p:pic>
          <p:nvPicPr>
            <p:cNvPr id="25637" name="Picture 6" descr="C:\Users\hyp\AppData\Local\Microsoft\Windows\Temporary Internet Files\Content.IE5\RB250VLA\MC900439774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90383" y="99187"/>
              <a:ext cx="2163688" cy="2163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38" name="TextovéPole 78"/>
            <p:cNvSpPr txBox="1">
              <a:spLocks noChangeArrowheads="1"/>
            </p:cNvSpPr>
            <p:nvPr/>
          </p:nvSpPr>
          <p:spPr bwMode="auto">
            <a:xfrm>
              <a:off x="5059021" y="570441"/>
              <a:ext cx="1313180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5-5</a:t>
              </a:r>
            </a:p>
          </p:txBody>
        </p:sp>
      </p:grpSp>
      <p:grpSp>
        <p:nvGrpSpPr>
          <p:cNvPr id="80" name="Skupina 79"/>
          <p:cNvGrpSpPr>
            <a:grpSpLocks/>
          </p:cNvGrpSpPr>
          <p:nvPr/>
        </p:nvGrpSpPr>
        <p:grpSpPr bwMode="auto">
          <a:xfrm>
            <a:off x="5075238" y="-6216650"/>
            <a:ext cx="2276475" cy="2276475"/>
            <a:chOff x="127353" y="27384"/>
            <a:chExt cx="2276872" cy="2276872"/>
          </a:xfrm>
        </p:grpSpPr>
        <p:pic>
          <p:nvPicPr>
            <p:cNvPr id="25635" name="Picture 4" descr="C:\Users\hyp\AppData\Local\Microsoft\Windows\Temporary Internet Files\Content.IE5\GDZGI21V\MP900449089[1]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27353" y="27384"/>
              <a:ext cx="2276872" cy="22768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36" name="TextovéPole 81"/>
            <p:cNvSpPr txBox="1">
              <a:spLocks noChangeArrowheads="1"/>
            </p:cNvSpPr>
            <p:nvPr/>
          </p:nvSpPr>
          <p:spPr bwMode="auto">
            <a:xfrm>
              <a:off x="516011" y="577923"/>
              <a:ext cx="1524776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6600" b="1">
                  <a:latin typeface="Times New Roman" pitchFamily="18" charset="0"/>
                  <a:cs typeface="Times New Roman" pitchFamily="18" charset="0"/>
                </a:rPr>
                <a:t>5 -2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778E-7 C 0.00087 0.0074 0.00451 0.01665 0.00278 0.02544 C 0.00225 0.03122 -0.00504 0.02544 -0.0059 0.03006 C -0.00695 0.04163 -0.00209 0.08071 2.22222E-6 0.09783 C 0.00191 0.13506 0.00451 0.16466 0.00868 0.20166 C 0.01024 0.27405 0.00694 0.35523 0.02847 0.42183 C 0.03107 0.44403 0.03628 0.46092 0.04028 0.48104 C 0.04288 0.49422 0.04844 0.52197 0.04844 0.5229 C 0.05225 0.56499 0.05347 0.60592 0.05712 0.64778 C 0.0585 0.66212 0.06302 0.68871 0.06302 0.69103 " pathEditMode="relative" rAng="0" ptsTypes="fffffffffA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34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9778E-7 C 0.00087 0.0074 0.00451 0.01665 0.00278 0.02544 C 0.00225 0.03122 -0.00504 0.02544 -0.0059 0.03006 C -0.00695 0.04163 -0.00209 0.08071 2.22222E-6 0.09783 C 0.00191 0.13506 0.00451 0.16466 0.00868 0.20166 C 0.01024 0.27405 0.00694 0.35523 0.02847 0.42183 C 0.03107 0.44403 0.03628 0.46092 0.04028 0.48104 C 0.04288 0.49422 0.04844 0.52197 0.04844 0.5229 C 0.05225 0.56499 0.05347 0.60592 0.05712 0.64778 C 0.0585 0.66212 0.06302 0.68871 0.06302 0.69103 " pathEditMode="relative" rAng="0" ptsTypes="fffffffffA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95" y="34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7.86309E-7 C 0.00156 0.00832 0.00538 0.01896 0.00365 0.02914 C 0.00295 0.03585 -0.00503 0.02914 -0.0059 0.03446 C -0.00694 0.04764 -0.00174 0.09251 0.00052 0.11216 C 0.0026 0.15495 0.00538 0.18918 0.01007 0.2315 C 0.01163 0.31475 0.00816 0.40795 0.0316 0.4845 C 0.03438 0.50994 0.0401 0.52937 0.04444 0.5525 C 0.04722 0.56776 0.0533 0.59968 0.0533 0.6006 C 0.05747 0.64894 0.05885 0.69611 0.06267 0.74422 C 0.06424 0.76064 0.06927 0.79116 0.06927 0.79394 " pathEditMode="relative" rAng="0" ptsTypes="fffffffffA">
                                      <p:cBhvr>
                                        <p:cTn id="4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6" y="39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9861E-6 C -0.00087 0.00856 -0.00399 0.01942 -0.0026 0.0296 C -0.00208 0.03631 0.00452 0.0296 0.00521 0.03492 C 0.00642 0.04833 0.00191 0.09389 -1.11111E-6 0.11355 C -0.00173 0.15703 -0.00399 0.19126 -0.00781 0.23427 C -0.0092 0.31845 -0.00625 0.41258 -0.02569 0.49005 C -0.02812 0.51572 -0.03264 0.53561 -0.03611 0.55897 C -0.03854 0.57424 -0.04358 0.60638 -0.04358 0.60731 C -0.04705 0.65634 -0.04809 0.70398 -0.05139 0.75231 C -0.0526 0.76919 -0.05642 0.79995 -0.05642 0.80273 " pathEditMode="relative" rAng="0" ptsTypes="fffffffffA">
                                      <p:cBhvr>
                                        <p:cTn id="5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40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3.93154E-6 C -0.00086 0.00902 0.0033 0.02012 0.00139 0.03052 C 0.0007 0.03746 -0.00781 0.03052 -0.00868 0.03607 C -0.01007 0.04995 -0.00434 0.09667 -0.00191 0.11702 C 0.00035 0.16165 0.0033 0.1968 0.00816 0.24121 C 0.01007 0.3277 0.00625 0.4246 0.03125 0.50439 C 0.03438 0.53075 0.04028 0.55111 0.04497 0.57516 C 0.04809 0.59088 0.05452 0.62396 0.05452 0.62511 C 0.05886 0.6753 0.06042 0.72433 0.06459 0.77428 C 0.06615 0.79139 0.07136 0.82331 0.07136 0.82585 " pathEditMode="relative" rAng="0" ptsTypes="fffffffffA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7" y="41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0.00324 C -0.00261 0.01365 0.00312 0.02614 0.00052 0.03793 C -0.00053 0.04579 -0.01216 0.03793 -0.01337 0.04418 C -0.01528 0.06013 -0.00747 0.11309 -0.004 0.13622 C -0.00087 0.1864 0.00312 0.22641 0.00989 0.27683 C 0.0125 0.37489 0.00729 0.48474 0.04184 0.5754 C 0.04618 0.60523 0.05434 0.62836 0.06093 0.65565 C 0.06527 0.67345 0.07413 0.71092 0.07413 0.71231 C 0.0802 0.76897 0.08229 0.8247 0.08802 0.88159 C 0.09027 0.90079 0.09757 0.9371 0.09757 0.9401 " pathEditMode="relative" rAng="0" ptsTypes="fffffffffA">
                                      <p:cBhvr>
                                        <p:cTn id="9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7872E-6 C 0.00139 0.01041 0.00712 0.0229 0.00451 0.03469 C 0.00347 0.04256 -0.00816 0.03469 -0.00937 0.04094 C -0.01128 0.05689 -0.00347 0.10985 -8.33333E-7 0.13298 C 0.00313 0.18317 0.00712 0.22318 0.01389 0.27359 C 0.01649 0.37165 0.01129 0.4815 0.04583 0.57216 C 0.05017 0.60199 0.05833 0.62512 0.06493 0.65241 C 0.06927 0.67022 0.07813 0.70768 0.07813 0.70907 C 0.0842 0.76596 0.08629 0.82146 0.09201 0.87836 C 0.09427 0.89755 0.10156 0.93386 0.10156 0.93687 " pathEditMode="relative" rAng="0" ptsTypes="fffffffffA">
                                      <p:cBhvr>
                                        <p:cTn id="1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531E-6 C 0.00138 0.0104 0.00711 0.02289 0.00451 0.03469 C 0.00348 0.04255 -0.00816 0.03469 -0.00938 0.04093 C -0.01129 0.05689 -0.00348 0.10985 5E-6 0.13297 C 0.00312 0.18316 0.00711 0.22317 0.01389 0.27358 C 0.0165 0.37164 0.01129 0.48149 0.04584 0.57215 C 0.05018 0.60198 0.05834 0.62511 0.06494 0.6524 C 0.06928 0.67021 0.07813 0.70767 0.07813 0.70906 C 0.08421 0.76549 0.08629 0.82146 0.09202 0.87835 C 0.09428 0.89754 0.10157 0.93385 0.10157 0.93686 " pathEditMode="relative" rAng="0" ptsTypes="fffffffffA">
                                      <p:cBhvr>
                                        <p:cTn id="12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7872E-6 C 0.00139 0.01041 0.00712 0.0229 0.00451 0.03469 C 0.00347 0.04256 -0.00816 0.03469 -0.00937 0.04094 C -0.01128 0.05689 -0.00347 0.10985 -8.33333E-7 0.13298 C 0.00313 0.18317 0.00712 0.22318 0.01389 0.27359 C 0.01649 0.37165 0.01129 0.4815 0.04583 0.57216 C 0.05017 0.60199 0.05833 0.62512 0.06493 0.65241 C 0.06927 0.67022 0.07813 0.70768 0.07813 0.70907 C 0.0842 0.76596 0.08629 0.82146 0.09201 0.87836 C 0.09427 0.89755 0.10156 0.93386 0.10156 0.93687 " pathEditMode="relative" rAng="0" ptsTypes="fffffffffA">
                                      <p:cBhvr>
                                        <p:cTn id="13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4" y="46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2.22017E-7 C -0.00087 0.01272 0.004 0.02775 0.00174 0.04186 C 0.00087 0.05134 -0.00885 0.04186 -0.00972 0.04949 C -0.01128 0.06869 -0.00486 0.13228 -0.00191 0.16027 C 0.00052 0.22063 0.004 0.26873 0.00955 0.32909 C 0.01163 0.44727 0.00747 0.57956 0.03611 0.68848 C 0.03976 0.72456 0.04653 0.75231 0.05191 0.78515 C 0.05556 0.80666 0.06285 0.85176 0.06285 0.85338 C 0.06788 0.92183 0.06962 0.98867 0.07448 1.05712 C 0.07639 1.08025 0.08247 1.12396 0.08247 1.12766 " pathEditMode="relative" rAng="0" ptsTypes="fffffffffA">
                                      <p:cBhvr>
                                        <p:cTn id="1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56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2000"/>
                            </p:stCondLst>
                            <p:childTnLst>
                              <p:par>
                                <p:cTn id="15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64 -0.00185 C -0.02968 0.01017 -0.03454 0.02428 -0.03229 0.03746 C -0.03142 0.04648 -0.0217 0.03746 -0.02083 0.04463 C -0.01909 0.06267 -0.02569 0.12234 -0.02864 0.14847 C -0.03107 0.2049 -0.03454 0.25 -0.0401 0.30666 C -0.04218 0.41744 -0.03802 0.54163 -0.06684 0.64385 C -0.07048 0.67761 -0.07725 0.70351 -0.08281 0.7345 C -0.08645 0.75462 -0.09375 0.79695 -0.09375 0.79833 C -0.09878 0.86263 -0.10052 0.9253 -0.10538 0.98936 C -0.10729 1.0111 -0.11336 1.05203 -0.11336 1.05573 " pathEditMode="relative" rAng="0" ptsTypes="fffffffffA">
                                      <p:cBhvr>
                                        <p:cTn id="1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528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000"/>
                            </p:stCondLst>
                            <p:childTnLst>
                              <p:par>
                                <p:cTn id="16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25532E-7 C 0.00226 0.01272 0.01111 0.02822 0.00712 0.04255 C 0.00555 0.05227 -0.0125 0.04255 -0.01441 0.05042 C -0.01719 0.06961 -0.00504 0.1346 1.38889E-6 0.16304 C 0.00486 0.22525 0.01111 0.27405 0.02135 0.33603 C 0.02552 0.45606 0.01736 0.59112 0.07031 0.70213 C 0.07708 0.7389 0.08958 0.76711 0.09948 0.80065 C 0.10608 0.82262 0.11979 0.86864 0.11979 0.87026 C 0.12899 0.9401 0.13229 1.00833 0.14114 1.07794 C 0.14444 1.10176 0.15555 1.14616 0.15555 1.14986 " pathEditMode="relative" rAng="0" ptsTypes="fffffffffA">
                                      <p:cBhvr>
                                        <p:cTn id="17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10" y="574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7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936E-6 C -0.0007 0.01272 -0.00348 0.02822 -0.00226 0.04279 C -0.00174 0.0525 0.00416 0.04279 0.00468 0.05065 C 0.00573 0.07008 0.00173 0.13552 3.33333E-6 0.16397 C -0.00157 0.22641 -0.00348 0.27567 -0.00677 0.33788 C -0.00816 0.4586 -0.00556 0.59436 -0.02257 0.70606 C -0.02483 0.74283 -0.02882 0.77128 -0.03195 0.80504 C -0.0342 0.82701 -0.03854 0.87327 -0.03854 0.87489 C -0.0415 0.94519 -0.04254 1.01388 -0.04549 1.08372 C -0.04653 1.10777 -0.05 1.15241 -0.05 1.15611 " pathEditMode="relative" rAng="0" ptsTypes="fffffffffA">
                                      <p:cBhvr>
                                        <p:cTn id="18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2" y="57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2000"/>
                            </p:stCondLst>
                            <p:childTnLst>
                              <p:par>
                                <p:cTn id="190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3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4.55134E-6 C 0.00591 0.01433 0.01372 0.03145 0.01025 0.04764 C 0.00868 0.05851 -0.00711 0.04764 -0.00868 0.05619 C -0.01128 0.07816 -0.00069 0.15078 0.004 0.18247 C 0.00834 0.25138 0.01372 0.30619 0.02292 0.37557 C 0.02657 0.50971 0.01945 0.66049 0.0665 0.78492 C 0.07257 0.82585 0.08368 0.85753 0.09271 0.895 C 0.09861 0.91951 0.11059 0.97086 0.11059 0.97271 C 0.11893 1.05087 0.1217 1.12696 0.12952 1.2049 C 0.13264 1.23126 0.14271 1.28122 0.14271 1.28538 " pathEditMode="relative" rAng="0" ptsTypes="fffffffffA">
                                      <p:cBhvr>
                                        <p:cTn id="20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63" y="64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2000"/>
                            </p:stCondLst>
                            <p:childTnLst>
                              <p:par>
                                <p:cTn id="203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9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4.78261E-6 C 0.00643 0.01341 0.01441 0.0296 0.01077 0.04463 C 0.00921 0.05481 -0.00694 0.04463 -0.00868 0.05272 C -0.01128 0.07331 -0.00052 0.14153 0.00434 0.17113 C 0.00886 0.23566 0.01441 0.28723 0.02379 0.35198 C 0.02743 0.47802 0.02014 0.61933 0.06858 0.73589 C 0.07466 0.77428 0.08594 0.80411 0.09514 0.83903 C 0.10122 0.86193 0.11372 0.91026 0.11372 0.91188 C 0.12223 0.98519 0.125 1.05666 0.13316 1.12974 C 0.13629 1.15448 0.14653 1.2012 0.14653 1.20513 " pathEditMode="relative" rAng="0" ptsTypes="fffffffffA">
                                      <p:cBhvr>
                                        <p:cTn id="21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19" y="60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2000"/>
                            </p:stCondLst>
                            <p:childTnLst>
                              <p:par>
                                <p:cTn id="216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9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7512E-6 C -0.00104 0.01503 -0.00607 0.03284 -0.00365 0.04926 C -0.00277 0.06036 0.0073 0.04926 0.00816 0.05804 C 0.01007 0.08071 0.00313 0.15518 5E-6 0.18778 C -0.00243 0.25832 -0.00607 0.31452 -0.01181 0.38529 C -0.01388 0.52358 -0.00972 0.67853 -0.03959 0.80619 C -0.04322 0.84828 -0.05035 0.88066 -0.05608 0.91928 C -0.0599 0.94449 -0.06737 0.99722 -0.06737 0.99907 C -0.07256 1.07932 -0.07448 1.15749 -0.07951 1.23751 C -0.08143 1.2648 -0.08768 1.31591 -0.08768 1.32053 " pathEditMode="relative" rAng="0" ptsTypes="fffffffffA">
                                      <p:cBhvr>
                                        <p:cTn id="22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9" y="660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29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3.08351E-6 C -0.00087 0.01596 -0.00365 0.03516 -0.00243 0.0532 C -0.00191 0.06523 0.00399 0.0532 0.00451 0.06292 C 0.00573 0.08697 0.00156 0.16817 -0.00017 0.20333 C -0.00174 0.28082 -0.00365 0.34189 -0.00694 0.41915 C -0.00833 0.56881 -0.00573 0.73652 -0.02274 0.87508 C -0.025 0.92065 -0.02899 0.95605 -0.03212 0.99792 C -0.03438 1.02498 -0.03872 1.08235 -0.03872 1.08443 C -0.04167 1.17164 -0.04271 1.25676 -0.04566 1.34328 C -0.0467 1.37312 -0.05017 1.42863 -0.05017 1.43326 " pathEditMode="relative" rAng="0" ptsTypes="fffffffffA">
                                      <p:cBhvr>
                                        <p:cTn id="24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5" y="716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1" fill="hold">
                            <p:stCondLst>
                              <p:cond delay="2000"/>
                            </p:stCondLst>
                            <p:childTnLst>
                              <p:par>
                                <p:cTn id="242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5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37 4.55933E-6 C -0.04375 0.01526 -0.06511 0.03377 -0.05573 0.05112 C -0.05174 0.06268 -0.00643 0.05112 -0.00243 0.06037 C 0.00573 0.0835 -0.025 0.16146 -0.03837 0.19523 C -0.05035 0.26948 -0.06511 0.32824 -0.09045 0.40226 C -0.10104 0.54591 -0.08108 0.70691 -0.21181 0.83992 C -0.22917 0.88364 -0.25972 0.91765 -0.28386 0.95766 C -0.30104 0.9838 -0.33438 1.03886 -0.33438 1.04094 C -0.35712 1.12445 -0.36511 1.20633 -0.38785 1.28938 C -0.39584 1.31806 -0.4224 1.37103 -0.4224 1.37566 " pathEditMode="relative" rAng="0" ptsTypes="fffffffffA">
                                      <p:cBhvr>
                                        <p:cTn id="253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97" y="687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5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2.68101E-6 C -0.00243 0.0155 -0.0059 0.03423 -0.00434 0.05181 C -0.00365 0.06361 0.00365 0.05181 0.00434 0.0613 C 0.00573 0.08489 0.00069 0.164 -0.00156 0.19847 C -0.00347 0.27388 -0.0059 0.33356 -0.01007 0.40874 C -0.01181 0.55494 -0.00851 0.71848 -0.02986 0.85357 C -0.03264 0.89822 -0.03767 0.93245 -0.04149 0.9734 C -0.04444 1 -0.04983 1.05598 -0.04983 1.05783 C -0.05347 1.14295 -0.05486 1.226 -0.05851 1.31043 C -0.05972 1.33958 -0.06406 1.39347 -0.06406 1.3981 " pathEditMode="relative" rAng="0" ptsTypes="fffffffffA">
                                      <p:cBhvr>
                                        <p:cTn id="26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699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2000"/>
                            </p:stCondLst>
                            <p:childTnLst>
                              <p:par>
                                <p:cTn id="268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0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1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47 -4.26093E-6 C -0.00452 0.01758 -0.00886 0.03887 -0.00695 0.05876 C -0.00608 0.07218 0.00312 0.05876 0.00399 0.06963 C 0.00573 0.09623 -0.0007 0.18599 -0.00347 0.22508 C -0.00591 0.31067 -0.00886 0.37845 -0.01407 0.4638 C -0.01632 0.62943 -0.01216 0.81518 -0.03907 0.96831 C -0.04254 1.01874 -0.04896 1.05783 -0.05382 1.1041 C -0.05747 1.1344 -0.06424 1.19778 -0.06424 1.19987 C -0.06893 1.29633 -0.07066 1.39071 -0.07518 1.48647 C -0.07691 1.51955 -0.08229 1.58085 -0.08229 1.58594 " pathEditMode="relative" rAng="0" ptsTypes="fffffffffA">
                                      <p:cBhvr>
                                        <p:cTn id="279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0" y="792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2000"/>
                            </p:stCondLst>
                            <p:childTnLst>
                              <p:par>
                                <p:cTn id="281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4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10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7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9" fill="hold">
                      <p:stCondLst>
                        <p:cond delay="indefinite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87231E-6 C -0.00052 0.01643 -0.00261 0.03586 -0.00156 0.05413 C -0.00122 0.06639 0.00278 0.05413 0.0033 0.06385 C 0.00399 0.0886 0.00121 0.17118 1.66667E-6 0.20727 C -0.00104 0.28522 -0.00261 0.34768 -0.00486 0.4261 C -0.00573 0.57923 -0.00399 0.74925 -0.01597 0.89036 C -0.01754 0.93685 -0.02049 0.97294 -0.02274 1.0155 C -0.02431 1.04326 -0.02726 1.10155 -0.02726 1.10364 C -0.02952 1.19154 -0.03021 1.27875 -0.03212 1.36734 C -0.03299 1.39718 -0.03542 1.45362 -0.03542 1.45848 " pathEditMode="relative" rAng="0" ptsTypes="fffffffffA">
                                      <p:cBhvr>
                                        <p:cTn id="292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72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2000"/>
                            </p:stCondLst>
                            <p:childTnLst>
                              <p:par>
                                <p:cTn id="294" presetID="1" presetClass="exit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7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>
            <a:noAutofit/>
          </a:bodyPr>
          <a:lstStyle/>
          <a:p>
            <a:pPr marL="0" indent="0">
              <a:buFont typeface="Symbol" pitchFamily="18" charset="2"/>
              <a:buNone/>
            </a:pPr>
            <a:r>
              <a:rPr lang="cs-CZ" sz="2000" i="1" u="sng" smtClean="0"/>
              <a:t>Použitá literatura:  </a:t>
            </a:r>
          </a:p>
          <a:p>
            <a:pPr marL="0" indent="0"/>
            <a:r>
              <a:rPr lang="cs-CZ" sz="2000" smtClean="0"/>
              <a:t>MGR. MILOŠ NOVOTNÝ. </a:t>
            </a:r>
            <a:r>
              <a:rPr lang="cs-CZ" sz="2000" i="1" smtClean="0"/>
              <a:t>Matýskova matematika 1. díl</a:t>
            </a:r>
            <a:r>
              <a:rPr lang="cs-CZ" sz="2000" smtClean="0"/>
              <a:t>. Brno: Nová škola, s.r.o., 2013, ISBN : 978-80-7289-475-8</a:t>
            </a:r>
          </a:p>
          <a:p>
            <a:pPr marL="0" indent="0"/>
            <a:r>
              <a:rPr lang="cs-CZ" sz="2000" smtClean="0"/>
              <a:t>MGR. MILOŠ NOVOTNÝ. </a:t>
            </a:r>
            <a:r>
              <a:rPr lang="cs-CZ" sz="2000" i="1" smtClean="0"/>
              <a:t>Procvičujeme s Matýskem 1</a:t>
            </a:r>
            <a:r>
              <a:rPr lang="cs-CZ" sz="2000" smtClean="0"/>
              <a:t>. </a:t>
            </a:r>
            <a:r>
              <a:rPr lang="cs-CZ" sz="2000" i="1" smtClean="0"/>
              <a:t>díl. </a:t>
            </a:r>
            <a:r>
              <a:rPr lang="cs-CZ" sz="2000" smtClean="0"/>
              <a:t>Brno: Nová škola, s.r.o., 2012, ISBN SBN: 978-80-7289-407-9.</a:t>
            </a:r>
            <a:endParaRPr lang="cs-CZ" sz="2000" i="1" u="sng" smtClean="0"/>
          </a:p>
          <a:p>
            <a:pPr marL="0" indent="0">
              <a:buFont typeface="Symbol" pitchFamily="18" charset="2"/>
              <a:buNone/>
            </a:pPr>
            <a:endParaRPr lang="cs-CZ" sz="1800" i="1" u="sng" smtClean="0"/>
          </a:p>
          <a:p>
            <a:pPr marL="0" indent="0">
              <a:buClr>
                <a:srgbClr val="31B6FD"/>
              </a:buClr>
            </a:pPr>
            <a:r>
              <a:rPr lang="cs-CZ" sz="2000" i="1" u="sng" smtClean="0">
                <a:solidFill>
                  <a:srgbClr val="073E87"/>
                </a:solidFill>
              </a:rPr>
              <a:t>Jiné zdroje: </a:t>
            </a:r>
            <a:r>
              <a:rPr lang="cs-CZ" sz="2000" i="1" smtClean="0">
                <a:solidFill>
                  <a:srgbClr val="073E87"/>
                </a:solidFill>
              </a:rPr>
              <a:t> Galerie www.</a:t>
            </a:r>
            <a:r>
              <a:rPr lang="cs-CZ" sz="2000" i="1" smtClean="0">
                <a:solidFill>
                  <a:srgbClr val="073E87"/>
                </a:solidFill>
                <a:latin typeface="Arial" charset="0"/>
              </a:rPr>
              <a:t>office.microsoft</a:t>
            </a:r>
            <a:r>
              <a:rPr lang="cs-CZ" sz="2000" i="1" smtClean="0">
                <a:solidFill>
                  <a:srgbClr val="073E87"/>
                </a:solidFill>
              </a:rPr>
              <a:t>.com</a:t>
            </a:r>
            <a:endParaRPr lang="cs-CZ" sz="2000" i="1" u="sng" smtClean="0">
              <a:solidFill>
                <a:srgbClr val="073E87"/>
              </a:solidFill>
            </a:endParaRPr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0A40C9C-C444-499B-AFD3-A9236CEAAF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2823</TotalTime>
  <Words>337</Words>
  <Application>Microsoft Office PowerPoint</Application>
  <PresentationFormat>On-screen Show (4:3)</PresentationFormat>
  <Paragraphs>146</Paragraphs>
  <Slides>12</Slides>
  <Notes>1</Notes>
  <HiddenSlides>0</HiddenSlides>
  <MMClips>1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Počet a číslo 7</vt:lpstr>
      <vt:lpstr>Snímek 4</vt:lpstr>
      <vt:lpstr>Snímek 5</vt:lpstr>
      <vt:lpstr>Snímek 6</vt:lpstr>
      <vt:lpstr>Snímek 7</vt:lpstr>
      <vt:lpstr>SBÍREJ SRDÍČKA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251</cp:revision>
  <cp:lastPrinted>2013-11-24T19:41:37Z</cp:lastPrinted>
  <dcterms:created xsi:type="dcterms:W3CDTF">2013-05-10T12:01:16Z</dcterms:created>
  <dcterms:modified xsi:type="dcterms:W3CDTF">2014-01-27T18:05:36Z</dcterms:modified>
</cp:coreProperties>
</file>