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3" r:id="rId3"/>
    <p:sldId id="264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821CF9-B76A-4E24-B663-FD8A0C9C4157}" type="datetimeFigureOut">
              <a:rPr lang="cs-CZ" smtClean="0"/>
              <a:pPr/>
              <a:t>27.1.2014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7AC8E8-FA6C-4BAE-B181-784B9B988C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2920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7AC8E8-FA6C-4BAE-B181-784B9B988C05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A2666-52FE-4BB3-A431-B8CCA567F77C}" type="datetime1">
              <a:rPr lang="cs-CZ" smtClean="0"/>
              <a:pPr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4083D-1719-48F6-A8B0-59E415CC5135}" type="datetime1">
              <a:rPr lang="cs-CZ" smtClean="0"/>
              <a:pPr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7250-5B54-40D3-B2F6-A59F29A777BF}" type="datetime1">
              <a:rPr lang="cs-CZ" smtClean="0"/>
              <a:pPr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DD6EA-6BD2-4151-8BB2-5666DF87699C}" type="datetime1">
              <a:rPr lang="cs-CZ" smtClean="0"/>
              <a:pPr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0DB4D-8C7D-4E51-9036-54FE7A2AB124}" type="datetime1">
              <a:rPr lang="cs-CZ" smtClean="0"/>
              <a:pPr/>
              <a:t>27.1.2014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10955-9264-468F-B207-29D12AA7B916}" type="datetime1">
              <a:rPr lang="cs-CZ" smtClean="0"/>
              <a:pPr/>
              <a:t>27.1.2014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FD4F1-278D-4D2A-92C9-D6A6BF20EB19}" type="datetime1">
              <a:rPr lang="cs-CZ" smtClean="0"/>
              <a:pPr/>
              <a:t>27.1.2014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3AB30-96F0-4D0E-9775-5B784BDDD8F4}" type="datetime1">
              <a:rPr lang="cs-CZ" smtClean="0"/>
              <a:pPr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3BF5A-3448-4862-98AC-EDC0F671C28B}" type="datetime1">
              <a:rPr lang="cs-CZ" smtClean="0"/>
              <a:pPr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E968A-D9BA-4AA8-81DB-2433B49AC5B7}" type="datetime1">
              <a:rPr lang="cs-CZ" smtClean="0"/>
              <a:pPr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F9208-A46E-4E83-A576-A44D95F5D5AF}" type="datetime1">
              <a:rPr lang="cs-CZ" smtClean="0"/>
              <a:pPr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CC1BB2-9787-492C-9ED0-1EEE26C6EDD4}" type="datetime1">
              <a:rPr lang="cs-CZ" smtClean="0"/>
              <a:pPr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Click="0" advTm="5000">
    <p:wipe dir="d"/>
  </p:transition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jpeg"/><Relationship Id="rId5" Type="http://schemas.openxmlformats.org/officeDocument/2006/relationships/image" Target="../media/image2.wmf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278092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>            Základní škola a Mateřská škola Dobrá Voda u Českých Budějovic,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Na Vyhlídce 6, 373 16 Dobrá Voda u Českých Budějovic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i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EU  PENÍZE  ŠKOLÁM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Zlepšení podmínek pro vzdělávání na základních školách Operačního programu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Vzdělávání pro konkurenceschopnost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049" name="Object 1"/>
          <p:cNvGraphicFramePr>
            <a:graphicFrameLocks noChangeAspect="1"/>
          </p:cNvGraphicFramePr>
          <p:nvPr/>
        </p:nvGraphicFramePr>
        <p:xfrm>
          <a:off x="467544" y="1196752"/>
          <a:ext cx="749300" cy="544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8" name="Picture" r:id="rId4" imgW="1476756" imgH="1077468" progId="Word.Picture.8">
                  <p:embed/>
                </p:oleObj>
              </mc:Choice>
              <mc:Fallback>
                <p:oleObj name="Picture" r:id="rId4" imgW="1476756" imgH="1077468" progId="Word.Picture.8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1196752"/>
                        <a:ext cx="749300" cy="5445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Picture 3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63688" y="2276872"/>
            <a:ext cx="5760720" cy="11903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620688"/>
            <a:ext cx="8157592" cy="4309939"/>
          </a:xfrm>
        </p:spPr>
        <p:txBody>
          <a:bodyPr>
            <a:noAutofit/>
          </a:bodyPr>
          <a:lstStyle/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Číslo a název klíčové aktivity: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      III/2 Inovace a zkvalitnění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 výuky prostřednictvím ICT.</a:t>
            </a:r>
          </a:p>
          <a:p>
            <a:pPr marL="0" indent="0">
              <a:buNone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Číslo DUM: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VY_32_INOVACE_ČS.5.32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Jméno autora: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Mgr. Olga Šafářová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Datum (období) vytvoření DUM:  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3. 12. 2013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	       5.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oblast: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Člověk a jeho svět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obor: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Vlastivěda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08912" cy="5400600"/>
          </a:xfrm>
        </p:spPr>
        <p:txBody>
          <a:bodyPr>
            <a:noAutofit/>
          </a:bodyPr>
          <a:lstStyle/>
          <a:p>
            <a:pPr fontAlgn="t"/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Klíčová slova:	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Osvobozené divadlo, biograf, ústava,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fontAlgn="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ústavní soud</a:t>
            </a:r>
          </a:p>
          <a:p>
            <a:pPr marL="0" indent="0" fontAlgn="t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Anotace: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	     Prezentace slouží k výuce a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k zápisu do sešitu. 		                                                                      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Podporuje aktivní  přístup žáků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k získávání nových vědomostí 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s využitím interaktivní tabule.</a:t>
            </a:r>
          </a:p>
          <a:p>
            <a:pPr marL="0" indent="0">
              <a:buNone/>
            </a:pPr>
            <a:endParaRPr lang="cs-CZ" sz="2000" b="1" dirty="0"/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Druh učebního materiálu: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     Prezentace</a:t>
            </a:r>
            <a:endParaRPr lang="en-US" sz="2000" dirty="0">
              <a:solidFill>
                <a:srgbClr val="5656B6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Očekávaný  výstup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:                       Žáci se seznámí s vývojem po 1. svět. </a:t>
            </a:r>
            <a:endParaRPr lang="cs-CZ" sz="2000" dirty="0"/>
          </a:p>
          <a:p>
            <a:pPr fontAlgn="t">
              <a:buNone/>
            </a:pPr>
            <a:r>
              <a:rPr lang="cs-CZ" sz="2000" dirty="0"/>
              <a:t>                                                                    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válce,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 životem v „ První republice“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ŽIVOT ZA 1. REPUBLIKY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80920" cy="5328592"/>
          </a:xfrm>
        </p:spPr>
        <p:txBody>
          <a:bodyPr>
            <a:normAutofit/>
          </a:bodyPr>
          <a:lstStyle/>
          <a:p>
            <a:r>
              <a:rPr lang="cs-CZ" dirty="0" smtClean="0"/>
              <a:t> první vládu ČSR vedli </a:t>
            </a:r>
            <a:r>
              <a:rPr lang="cs-CZ" b="1" dirty="0" smtClean="0"/>
              <a:t>sociální demokraté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dirty="0" smtClean="0"/>
              <a:t>1920 byla vydána </a:t>
            </a:r>
            <a:r>
              <a:rPr lang="cs-CZ" b="1" dirty="0" smtClean="0"/>
              <a:t>ústava</a:t>
            </a:r>
            <a:r>
              <a:rPr lang="cs-CZ" dirty="0" smtClean="0"/>
              <a:t> – hlavní zákon země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Hlavní město ČSR – </a:t>
            </a:r>
            <a:r>
              <a:rPr lang="cs-CZ" b="1" dirty="0" smtClean="0"/>
              <a:t>Praha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dirty="0" smtClean="0"/>
              <a:t>Nejvyšší a Ústavní soud sídlil v </a:t>
            </a:r>
            <a:r>
              <a:rPr lang="cs-CZ" b="1" dirty="0" smtClean="0"/>
              <a:t>Brně</a:t>
            </a:r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412776"/>
            <a:ext cx="8229600" cy="4525963"/>
          </a:xfrm>
        </p:spPr>
        <p:txBody>
          <a:bodyPr/>
          <a:lstStyle/>
          <a:p>
            <a:r>
              <a:rPr lang="cs-CZ" dirty="0" smtClean="0"/>
              <a:t>Jednotlivé země Československé republiky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byly různě hospodářsky vyspělé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Nejvíce rozvinuté byly </a:t>
            </a:r>
            <a:r>
              <a:rPr lang="cs-CZ" b="1" dirty="0" smtClean="0"/>
              <a:t>české země </a:t>
            </a:r>
          </a:p>
          <a:p>
            <a:endParaRPr lang="cs-CZ" b="1" dirty="0"/>
          </a:p>
          <a:p>
            <a:r>
              <a:rPr lang="cs-CZ" dirty="0" smtClean="0"/>
              <a:t>Nejchudší zůstávala </a:t>
            </a:r>
            <a:r>
              <a:rPr lang="cs-CZ" b="1" dirty="0" smtClean="0"/>
              <a:t>Zakarpatská Rus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b="1" dirty="0" smtClean="0"/>
          </a:p>
        </p:txBody>
      </p:sp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KULTURA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rot="21600000">
            <a:off x="457200" y="1600200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Velmi oblíbenou zábavou byl </a:t>
            </a:r>
            <a:r>
              <a:rPr lang="cs-CZ" b="1" dirty="0" smtClean="0"/>
              <a:t>biograf</a:t>
            </a:r>
          </a:p>
          <a:p>
            <a:pPr marL="0" indent="0">
              <a:buNone/>
            </a:pPr>
            <a:r>
              <a:rPr lang="cs-CZ" b="1" dirty="0" smtClean="0"/>
              <a:t>     </a:t>
            </a:r>
            <a:r>
              <a:rPr lang="cs-CZ" dirty="0" smtClean="0"/>
              <a:t>Zpočátku byl </a:t>
            </a:r>
            <a:r>
              <a:rPr lang="cs-CZ" b="1" dirty="0" smtClean="0"/>
              <a:t>němý</a:t>
            </a:r>
          </a:p>
          <a:p>
            <a:pPr marL="0" indent="0">
              <a:buNone/>
            </a:pPr>
            <a:endParaRPr lang="cs-CZ" b="1" dirty="0"/>
          </a:p>
          <a:p>
            <a:r>
              <a:rPr lang="cs-CZ" dirty="0" smtClean="0"/>
              <a:t>Významní spisovatelé: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b="1" dirty="0" smtClean="0"/>
              <a:t>Karel Čapek  </a:t>
            </a:r>
            <a:r>
              <a:rPr lang="cs-CZ" dirty="0" smtClean="0"/>
              <a:t>(Krakatit, Válka s Mloky)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  Jaroslav Hašek </a:t>
            </a:r>
            <a:r>
              <a:rPr lang="cs-CZ" dirty="0" smtClean="0"/>
              <a:t>( Osudy dobrého vojáka Švejka )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          </a:t>
            </a:r>
            <a:endParaRPr lang="cs-CZ" i="1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332656"/>
            <a:ext cx="7704856" cy="6038131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dirty="0" smtClean="0"/>
          </a:p>
          <a:p>
            <a:r>
              <a:rPr lang="cs-CZ" dirty="0" smtClean="0"/>
              <a:t>Vznikala soukromá divadla</a:t>
            </a:r>
          </a:p>
          <a:p>
            <a:endParaRPr lang="cs-CZ" dirty="0"/>
          </a:p>
          <a:p>
            <a:r>
              <a:rPr lang="cs-CZ" dirty="0" smtClean="0"/>
              <a:t>Nejvýznamnější bylo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>
                <a:solidFill>
                  <a:srgbClr val="FF0000"/>
                </a:solidFill>
              </a:rPr>
              <a:t>Osvobozené divadlo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                                              </a:t>
            </a:r>
            <a:endParaRPr lang="cs-CZ" b="1" dirty="0">
              <a:solidFill>
                <a:srgbClr val="FF0000"/>
              </a:solidFill>
            </a:endParaRPr>
          </a:p>
          <a:p>
            <a:r>
              <a:rPr lang="cs-CZ" dirty="0" smtClean="0"/>
              <a:t>Jeho zakladateli byli 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Jiří Voskovec 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/>
              <a:t>Jan Werich,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Jaroslav Ježek</a:t>
            </a:r>
          </a:p>
          <a:p>
            <a:endParaRPr lang="cs-CZ" b="1" dirty="0"/>
          </a:p>
          <a:p>
            <a:r>
              <a:rPr lang="cs-CZ" dirty="0" smtClean="0"/>
              <a:t>Byli autory mnoha divadelních her a písní,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které jsou dodnes populární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700808"/>
            <a:ext cx="3771900" cy="2784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08912" cy="5030019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 Brně založil </a:t>
            </a:r>
            <a:r>
              <a:rPr lang="cs-CZ" sz="2800" b="1" dirty="0" smtClean="0"/>
              <a:t>Leoš Janáček </a:t>
            </a:r>
            <a:r>
              <a:rPr lang="cs-CZ" sz="2800" dirty="0" smtClean="0"/>
              <a:t>hudební konzervatoř </a:t>
            </a:r>
            <a:r>
              <a:rPr lang="cs-CZ" sz="2800" b="1" dirty="0" smtClean="0">
                <a:solidFill>
                  <a:srgbClr val="00B050"/>
                </a:solidFill>
              </a:rPr>
              <a:t>JAMU</a:t>
            </a:r>
            <a:endParaRPr lang="cs-CZ" sz="2800" b="1" dirty="0">
              <a:solidFill>
                <a:srgbClr val="00B050"/>
              </a:solidFill>
            </a:endParaRPr>
          </a:p>
          <a:p>
            <a:r>
              <a:rPr lang="cs-CZ" sz="2800" dirty="0" smtClean="0"/>
              <a:t>V roce 1919 založena v Brně druhá česká univerzita</a:t>
            </a:r>
            <a:endParaRPr lang="cs-CZ" sz="2800" dirty="0"/>
          </a:p>
          <a:p>
            <a:r>
              <a:rPr lang="cs-CZ" sz="2800" dirty="0" smtClean="0"/>
              <a:t>Dochází k rozvoji moderní architektury – nejhodnotnější vila </a:t>
            </a:r>
            <a:r>
              <a:rPr lang="cs-CZ" sz="2800" b="1" dirty="0" smtClean="0"/>
              <a:t>TUGENDHAT</a:t>
            </a:r>
            <a:r>
              <a:rPr lang="cs-CZ" sz="2800" dirty="0" smtClean="0"/>
              <a:t> v Brně</a:t>
            </a:r>
          </a:p>
          <a:p>
            <a:pPr marL="0" indent="0">
              <a:buNone/>
            </a:pPr>
            <a:r>
              <a:rPr lang="cs-CZ" sz="2800" dirty="0" smtClean="0"/>
              <a:t>    ( architekt </a:t>
            </a:r>
            <a:r>
              <a:rPr lang="cs-CZ" sz="2800" dirty="0"/>
              <a:t>Ludwig Michael </a:t>
            </a:r>
            <a:r>
              <a:rPr lang="cs-CZ" sz="2800" dirty="0" err="1" smtClean="0"/>
              <a:t>Mies</a:t>
            </a:r>
            <a:r>
              <a:rPr lang="cs-CZ" sz="2800" dirty="0" smtClean="0"/>
              <a:t> )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573016"/>
            <a:ext cx="5860066" cy="27870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 A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</a:t>
            </a:r>
            <a:endParaRPr lang="cs-CZ" sz="1600" b="1" dirty="0" smtClean="0"/>
          </a:p>
          <a:p>
            <a:pPr>
              <a:buNone/>
            </a:pPr>
            <a:r>
              <a:rPr lang="cs-CZ" sz="1400" dirty="0" smtClean="0"/>
              <a:t>        </a:t>
            </a:r>
            <a:r>
              <a:rPr lang="cs-CZ" sz="1600" b="1" dirty="0" smtClean="0"/>
              <a:t>obr</a:t>
            </a:r>
            <a:r>
              <a:rPr lang="cs-CZ" sz="1600" b="1" dirty="0"/>
              <a:t>. č. 1</a:t>
            </a:r>
            <a:r>
              <a:rPr lang="cs-CZ" sz="1600" b="1" dirty="0" smtClean="0"/>
              <a:t>: </a:t>
            </a:r>
            <a:r>
              <a:rPr lang="cs-CZ" sz="1600" dirty="0"/>
              <a:t>NEUVEDEN. </a:t>
            </a:r>
            <a:r>
              <a:rPr lang="cs-CZ" sz="1600" i="1" dirty="0"/>
              <a:t>•commons.wikimedia.org</a:t>
            </a:r>
            <a:r>
              <a:rPr lang="cs-CZ" sz="1600" dirty="0"/>
              <a:t> [online]. [cit. 27.1.2014]. Dostupný na WWW: http://commons.wikimedia.org/wiki/File:Voskovec_a_Werich.jpg?uselang=cs </a:t>
            </a:r>
            <a:endParaRPr lang="cs-CZ" sz="1600" b="1" dirty="0" smtClean="0"/>
          </a:p>
          <a:p>
            <a:pPr>
              <a:buNone/>
            </a:pPr>
            <a:r>
              <a:rPr lang="cs-CZ" sz="1600" b="1" dirty="0" smtClean="0"/>
              <a:t>       </a:t>
            </a:r>
            <a:r>
              <a:rPr lang="cs-CZ" sz="1600" b="1" dirty="0"/>
              <a:t>obr. č. 2</a:t>
            </a:r>
            <a:r>
              <a:rPr lang="cs-CZ" sz="1600" b="1" dirty="0" smtClean="0"/>
              <a:t>:</a:t>
            </a:r>
            <a:r>
              <a:rPr lang="cs-CZ" sz="1600" dirty="0" smtClean="0"/>
              <a:t> </a:t>
            </a:r>
            <a:r>
              <a:rPr lang="cs-CZ" sz="1600" dirty="0"/>
              <a:t>FIŠER, Daniel. </a:t>
            </a:r>
            <a:r>
              <a:rPr lang="cs-CZ" sz="1600" i="1" dirty="0"/>
              <a:t>•commons.wikimedia.org</a:t>
            </a:r>
            <a:r>
              <a:rPr lang="cs-CZ" sz="1600" dirty="0"/>
              <a:t> [online]. [cit. 27.1.2014]. Dostupný na WWW: http://commons.wikimedia.org/wiki/File:Villa_Tugendhat-20070429.jpeg?uselang=cs</a:t>
            </a:r>
            <a:r>
              <a:rPr lang="cs-CZ" sz="1600" b="1" dirty="0" smtClean="0"/>
              <a:t> </a:t>
            </a:r>
            <a:endParaRPr lang="cs-CZ" sz="1600" dirty="0"/>
          </a:p>
        </p:txBody>
      </p:sp>
      <p:sp>
        <p:nvSpPr>
          <p:cNvPr id="5" name="Obdélník 4"/>
          <p:cNvSpPr/>
          <p:nvPr/>
        </p:nvSpPr>
        <p:spPr>
          <a:xfrm>
            <a:off x="755576" y="1340768"/>
            <a:ext cx="747057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Autorem materiálu a všech jeho částí, není-li uvedeno jinak, je Mgr. Olga Šafářová.</a:t>
            </a:r>
          </a:p>
          <a:p>
            <a:r>
              <a:rPr lang="cs-CZ" dirty="0" smtClean="0"/>
              <a:t> Materiál vznikl v OP Vzdělávání pro konkurenceschopnost – projekt EU peníze školám.  </a:t>
            </a:r>
            <a:endParaRPr lang="cs-CZ" dirty="0"/>
          </a:p>
        </p:txBody>
      </p:sp>
    </p:spTree>
  </p:cSld>
  <p:clrMapOvr>
    <a:masterClrMapping/>
  </p:clrMapOvr>
  <p:transition advClick="0" advTm="5000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381</TotalTime>
  <Words>243</Words>
  <Application>Microsoft Office PowerPoint</Application>
  <PresentationFormat>Předvádění na obrazovce (4:3)</PresentationFormat>
  <Paragraphs>76</Paragraphs>
  <Slides>9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Picture</vt:lpstr>
      <vt:lpstr>              Základní škola a Mateřská škola Dobrá Voda u Českých Budějovic, Na Vyhlídce 6, 373 16 Dobrá Voda u Českých Budějovic            EU  PENÍZE  ŠKOLÁM  Zlepšení podmínek pro vzdělávání na základních školách Operačního programu Vzdělávání pro konkurenceschopnost   </vt:lpstr>
      <vt:lpstr>Prezentace aplikace PowerPoint</vt:lpstr>
      <vt:lpstr>Prezentace aplikace PowerPoint</vt:lpstr>
      <vt:lpstr>ŽIVOT ZA 1. REPUBLIKY</vt:lpstr>
      <vt:lpstr>Prezentace aplikace PowerPoint</vt:lpstr>
      <vt:lpstr>KULTURA</vt:lpstr>
      <vt:lpstr>Prezentace aplikace PowerPoint</vt:lpstr>
      <vt:lpstr>Prezentace aplikace PowerPoint</vt:lpstr>
      <vt:lpstr>CITACE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a Mateřská škola Dobrá Voda u Českých Budějovic, Na Vyhlídce 6, 373 16 Dobrá Voda u Českých Budějovic       EU  PENÍZE  ŠKOLÁM Zlepšení podmínek pro vzdělávání na základních školách Operačního programu Vzdělávání pro konkurenceschopnost     Číslo a název klíčové aktivity: IV/2  Inovace a zkvalitnění výuky směřující k rozvoji  matematické gramotnosti žáků základních škol Číslo DUM:    VY_42_INOVACE_M.2.18  Jméno autora:    Mgr. Olga Šafářová Datum (období) vytvoření DUM:        7. 11. 2012 Ročník:     2. Vzdělávací oblast:   Matematika a její aplikace  Vzdělávací obor:   Matematika Klíčová slova:    Slovní úloha,  sčítání a odčítání do 100                                                     Anotace:    Žák sčítá a odčítá v oboru do 100,                                                                                                                                                                                                                                     řeší slovní úlohy s výpočty do sta s využitím vztahů                                                                  o několik více, o několik méně Druh učebního materiálu:  Pracovní list Očekávaný výstup:                           Žák umí vyřešit příklady na sčítání a odčítání do sta                                                                                                                    vyřeší slovní úlohy s výpočty do sta s využitím vztahů                                                                   o několik více , o několik méně    </dc:title>
  <cp:lastModifiedBy>ZSDV - Šafářová</cp:lastModifiedBy>
  <cp:revision>50</cp:revision>
  <dcterms:modified xsi:type="dcterms:W3CDTF">2014-01-27T18:38:02Z</dcterms:modified>
</cp:coreProperties>
</file>