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3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95" r:id="rId20"/>
    <p:sldId id="296" r:id="rId21"/>
    <p:sldId id="274" r:id="rId22"/>
    <p:sldId id="275" r:id="rId23"/>
    <p:sldId id="276" r:id="rId24"/>
    <p:sldId id="277" r:id="rId25"/>
    <p:sldId id="278" r:id="rId26"/>
    <p:sldId id="279" r:id="rId27"/>
    <p:sldId id="281" r:id="rId28"/>
    <p:sldId id="280" r:id="rId29"/>
    <p:sldId id="282" r:id="rId30"/>
    <p:sldId id="283" r:id="rId31"/>
    <p:sldId id="284" r:id="rId32"/>
    <p:sldId id="285" r:id="rId33"/>
    <p:sldId id="286" r:id="rId34"/>
    <p:sldId id="287" r:id="rId35"/>
    <p:sldId id="300" r:id="rId36"/>
    <p:sldId id="298" r:id="rId37"/>
    <p:sldId id="299" r:id="rId38"/>
    <p:sldId id="301" r:id="rId39"/>
    <p:sldId id="302" r:id="rId4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709" autoAdjust="0"/>
  </p:normalViewPr>
  <p:slideViewPr>
    <p:cSldViewPr>
      <p:cViewPr>
        <p:scale>
          <a:sx n="66" d="100"/>
          <a:sy n="66" d="100"/>
        </p:scale>
        <p:origin x="-822" y="-2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9212332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VY_JAROSLAVA_TOMANOVA_FOTOGRAFIE_ARCHITEKTURY_UKAZKA_FOTOGRAFII_VYTVARNE_ARCHITEKTURY_19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Fotografování v exteriéru a interiéru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Fotografie architektury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Ukázka fotografií výtvarné architektury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12. 7. 2013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ukázkami </a:t>
                      </a:r>
                      <a:b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výtvarných fotografií architektury. Vyučující může využít text a snímky dle aktuální potřeby. Prezentace bude uložena také ve formátu PDF a případně  poskytnuta žákům  </a:t>
                      </a:r>
                      <a:b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71426"/>
            <a:ext cx="9144000" cy="171450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Ukázky fotografií výtvarné </a:t>
            </a:r>
            <a:br>
              <a:rPr lang="cs-CZ" sz="4800" dirty="0" smtClean="0">
                <a:latin typeface="Franklin Gothic Demi Cond" pitchFamily="34" charset="0"/>
              </a:rPr>
            </a:br>
            <a:r>
              <a:rPr lang="cs-CZ" sz="4800" dirty="0" smtClean="0">
                <a:latin typeface="Franklin Gothic Demi Cond" pitchFamily="34" charset="0"/>
              </a:rPr>
              <a:t>architektury</a:t>
            </a:r>
            <a:endParaRPr lang="cs-CZ" sz="4800" dirty="0">
              <a:latin typeface="Franklin Gothic Demi Cond" pitchFamily="34" charset="0"/>
            </a:endParaRPr>
          </a:p>
        </p:txBody>
      </p:sp>
      <p:pic>
        <p:nvPicPr>
          <p:cNvPr id="1026" name="Picture 2" descr="C:\Users\Jaroslava Tomanová\Desktop\Výtvarna arch\2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2488" y="1928802"/>
            <a:ext cx="6619025" cy="46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roslava Tomanová\Desktop\Výtvarna arch\294.jpg"/>
          <p:cNvPicPr>
            <a:picLocks noChangeAspect="1" noChangeArrowheads="1"/>
          </p:cNvPicPr>
          <p:nvPr/>
        </p:nvPicPr>
        <p:blipFill>
          <a:blip r:embed="rId2" cstate="print">
            <a:lum bright="-4000" contrast="9000"/>
          </a:blip>
          <a:srcRect/>
          <a:stretch>
            <a:fillRect/>
          </a:stretch>
        </p:blipFill>
        <p:spPr bwMode="auto">
          <a:xfrm>
            <a:off x="2408419" y="369000"/>
            <a:ext cx="4327162" cy="61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roslava Tomanová\Desktop\Výtvarna arch\270.jpg"/>
          <p:cNvPicPr>
            <a:picLocks noChangeAspect="1" noChangeArrowheads="1"/>
          </p:cNvPicPr>
          <p:nvPr/>
        </p:nvPicPr>
        <p:blipFill>
          <a:blip r:embed="rId2" cstate="print">
            <a:lum bright="-2000" contrast="9000"/>
          </a:blip>
          <a:srcRect/>
          <a:stretch>
            <a:fillRect/>
          </a:stretch>
        </p:blipFill>
        <p:spPr bwMode="auto">
          <a:xfrm>
            <a:off x="2408419" y="369000"/>
            <a:ext cx="4327162" cy="61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roslava Tomanová\Desktop\Výtvarna arch\303.jpg"/>
          <p:cNvPicPr>
            <a:picLocks noChangeAspect="1" noChangeArrowheads="1"/>
          </p:cNvPicPr>
          <p:nvPr/>
        </p:nvPicPr>
        <p:blipFill>
          <a:blip r:embed="rId2" cstate="print">
            <a:lum bright="1000" contrast="5000"/>
          </a:blip>
          <a:srcRect/>
          <a:stretch>
            <a:fillRect/>
          </a:stretch>
        </p:blipFill>
        <p:spPr bwMode="auto">
          <a:xfrm>
            <a:off x="432000" y="501802"/>
            <a:ext cx="8280000" cy="58543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aroslava Tomanová\Desktop\Výtvarna arch\297.jpg"/>
          <p:cNvPicPr>
            <a:picLocks noChangeAspect="1" noChangeArrowheads="1"/>
          </p:cNvPicPr>
          <p:nvPr/>
        </p:nvPicPr>
        <p:blipFill>
          <a:blip r:embed="rId2" cstate="print">
            <a:lum bright="3000" contrast="4000"/>
          </a:blip>
          <a:srcRect/>
          <a:stretch>
            <a:fillRect/>
          </a:stretch>
        </p:blipFill>
        <p:spPr bwMode="auto">
          <a:xfrm>
            <a:off x="2408419" y="369000"/>
            <a:ext cx="4327162" cy="61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Jaroslava Tomanová\Desktop\Výtvarna arch\DSC_0003a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aroslava Tomanová\Desktop\Výtvarna arch\DSC_0013a.jpg"/>
          <p:cNvPicPr>
            <a:picLocks noChangeAspect="1" noChangeArrowheads="1"/>
          </p:cNvPicPr>
          <p:nvPr/>
        </p:nvPicPr>
        <p:blipFill>
          <a:blip r:embed="rId2" cstate="print">
            <a:lum bright="-6000" contrast="-3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Jaroslava Tomanová\Desktop\Výtvarna arch\DSC_0019a.jpg"/>
          <p:cNvPicPr>
            <a:picLocks noChangeAspect="1" noChangeArrowheads="1"/>
          </p:cNvPicPr>
          <p:nvPr/>
        </p:nvPicPr>
        <p:blipFill>
          <a:blip r:embed="rId2" cstate="print">
            <a:lum bright="-6000" contrast="-2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Jaroslava Tomanová\Desktop\Výtvarna arch\DSC_0037a.jpg"/>
          <p:cNvPicPr>
            <a:picLocks noChangeAspect="1" noChangeArrowheads="1"/>
          </p:cNvPicPr>
          <p:nvPr/>
        </p:nvPicPr>
        <p:blipFill>
          <a:blip r:embed="rId2" cstate="print">
            <a:lum bright="-7000" contrast="-2000"/>
          </a:blip>
          <a:srcRect/>
          <a:stretch>
            <a:fillRect/>
          </a:stretch>
        </p:blipFill>
        <p:spPr bwMode="auto">
          <a:xfrm>
            <a:off x="2522533" y="369000"/>
            <a:ext cx="4098934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Jaroslava Tomanová\Desktop\Výtvarna arch\DSC_0042a.jpg"/>
          <p:cNvPicPr>
            <a:picLocks noChangeAspect="1" noChangeArrowheads="1"/>
          </p:cNvPicPr>
          <p:nvPr/>
        </p:nvPicPr>
        <p:blipFill>
          <a:blip r:embed="rId2" cstate="print">
            <a:lum bright="-8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Jaroslava Tomanová\Desktop\Výtvarna arch\DSC_0048a.jpg"/>
          <p:cNvPicPr>
            <a:picLocks noChangeAspect="1" noChangeArrowheads="1"/>
          </p:cNvPicPr>
          <p:nvPr/>
        </p:nvPicPr>
        <p:blipFill>
          <a:blip r:embed="rId2" cstate="print">
            <a:lum bright="-6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Jaroslava Tomanová\Desktop\Výtvarna arch\DSC_0083a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Jaroslava Tomanová\Desktop\Výtvarna arch\DSC_0111a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Jaroslava Tomanová\Desktop\Výtvarna arch\DSC_0124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Jaroslava Tomanová\Desktop\Výtvarna arch\DSC_0520b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409571" y="369000"/>
            <a:ext cx="4324859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Jaroslava Tomanová\Desktop\Výtvarna arch\DSC_0564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503855"/>
            <a:ext cx="8280000" cy="58502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Jaroslava Tomanová\Desktop\Výtvarna arch\DSC_0539bb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409571" y="369000"/>
            <a:ext cx="432485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:\COMP posledni\Kveten, cerven 2011\Hradek vyber\DSC_0492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9571" y="369000"/>
            <a:ext cx="432485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:\COMP posledni\Kveten, cerven 2011\Hradek vyber\DSC_0502b.jpg"/>
          <p:cNvPicPr>
            <a:picLocks noChangeAspect="1" noChangeArrowheads="1"/>
          </p:cNvPicPr>
          <p:nvPr/>
        </p:nvPicPr>
        <p:blipFill>
          <a:blip r:embed="rId2" cstate="print">
            <a:lum bright="-4000" contrast="4000"/>
          </a:blip>
          <a:srcRect/>
          <a:stretch>
            <a:fillRect/>
          </a:stretch>
        </p:blipFill>
        <p:spPr bwMode="auto">
          <a:xfrm>
            <a:off x="2409937" y="369000"/>
            <a:ext cx="4324127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Jaroslava Tomanová\Desktop\Výtvarna arch\DSC_0227a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Users\Jaroslava Tomanová\Desktop\Výtvarna arch\DSC_0240a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Jaroslava Tomanová\Desktop\Výtvarna arch\DSC_0246a.jpg"/>
          <p:cNvPicPr>
            <a:picLocks noChangeAspect="1" noChangeArrowheads="1"/>
          </p:cNvPicPr>
          <p:nvPr/>
        </p:nvPicPr>
        <p:blipFill>
          <a:blip r:embed="rId2" cstate="print">
            <a:lum bright="-6000"/>
          </a:blip>
          <a:srcRect/>
          <a:stretch>
            <a:fillRect/>
          </a:stretch>
        </p:blipFill>
        <p:spPr bwMode="auto">
          <a:xfrm>
            <a:off x="2522533" y="369000"/>
            <a:ext cx="4098934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:\COMP posledni\Plocha prazdniny\Stihnov 1\DSC_0120 kopie.jpg"/>
          <p:cNvPicPr>
            <a:picLocks noChangeAspect="1" noChangeArrowheads="1"/>
          </p:cNvPicPr>
          <p:nvPr/>
        </p:nvPicPr>
        <p:blipFill>
          <a:blip r:embed="rId2" cstate="print">
            <a:lum bright="-18000" contrast="3000"/>
          </a:blip>
          <a:srcRect/>
          <a:stretch>
            <a:fillRect/>
          </a:stretch>
        </p:blipFill>
        <p:spPr bwMode="auto">
          <a:xfrm>
            <a:off x="432000" y="676169"/>
            <a:ext cx="8280000" cy="550566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:\COMP posledni\Plocha prazdniny\Stihnov 1\DSC_0114 kopie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37299" y="369000"/>
            <a:ext cx="4069402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:\COMP posledni\Plocha prazdniny\Stihnov 1\DSC_0111 kopie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432000" y="676169"/>
            <a:ext cx="8280000" cy="550566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:\COMP posledni\Plocha prazdniny\Stihnov 1\DSC_0103 kopie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37299" y="369000"/>
            <a:ext cx="4069402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:\COMP posledni\Plocha prazdniny\Stihnov 1\DSC_0108 kopie.jpg"/>
          <p:cNvPicPr>
            <a:picLocks noChangeAspect="1" noChangeArrowheads="1"/>
          </p:cNvPicPr>
          <p:nvPr/>
        </p:nvPicPr>
        <p:blipFill>
          <a:blip r:embed="rId2" cstate="print">
            <a:lum bright="-6000" contrast="4000"/>
          </a:blip>
          <a:srcRect/>
          <a:stretch>
            <a:fillRect/>
          </a:stretch>
        </p:blipFill>
        <p:spPr bwMode="auto">
          <a:xfrm>
            <a:off x="432000" y="676168"/>
            <a:ext cx="8280000" cy="550566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:\COMP posledni\Plocha prazdniny\Stihnov 1\DSC_0097 kopie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37299" y="369000"/>
            <a:ext cx="4069402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:\COMP posledni\Plocha prazdniny\Stihnov 1\DSC_0091 kop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76169"/>
            <a:ext cx="8280000" cy="550566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:\COMP posledni\Plocha prazdniny\Stihnov 1\DSC_0081 kopie.jpg"/>
          <p:cNvPicPr>
            <a:picLocks noChangeAspect="1" noChangeArrowheads="1"/>
          </p:cNvPicPr>
          <p:nvPr/>
        </p:nvPicPr>
        <p:blipFill>
          <a:blip r:embed="rId2" cstate="print">
            <a:lum bright="-9000" contrast="6000"/>
          </a:blip>
          <a:srcRect/>
          <a:stretch>
            <a:fillRect/>
          </a:stretch>
        </p:blipFill>
        <p:spPr bwMode="auto">
          <a:xfrm>
            <a:off x="2537299" y="369000"/>
            <a:ext cx="4069402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:\COMP posledni\Plocha prazdniny\Stihnov 1\DSC_0032 kopie.jpg"/>
          <p:cNvPicPr>
            <a:picLocks noChangeAspect="1" noChangeArrowheads="1"/>
          </p:cNvPicPr>
          <p:nvPr/>
        </p:nvPicPr>
        <p:blipFill>
          <a:blip r:embed="rId2" cstate="print">
            <a:lum bright="-12000" contrast="6000"/>
          </a:blip>
          <a:srcRect/>
          <a:stretch>
            <a:fillRect/>
          </a:stretch>
        </p:blipFill>
        <p:spPr bwMode="auto">
          <a:xfrm>
            <a:off x="432000" y="676169"/>
            <a:ext cx="8280000" cy="550566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:\COMP posledni\Plocha prazdniny\Stihnov 1\DSC_0027 kopie.jpg"/>
          <p:cNvPicPr>
            <a:picLocks noChangeAspect="1" noChangeArrowheads="1"/>
          </p:cNvPicPr>
          <p:nvPr/>
        </p:nvPicPr>
        <p:blipFill>
          <a:blip r:embed="rId2" cstate="print">
            <a:lum bright="-4000" contrast="4000"/>
          </a:blip>
          <a:srcRect/>
          <a:stretch>
            <a:fillRect/>
          </a:stretch>
        </p:blipFill>
        <p:spPr bwMode="auto">
          <a:xfrm>
            <a:off x="2537299" y="369000"/>
            <a:ext cx="4069402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:\COMP posledni\Plocha prazdniny\Stihnov 1\DSC_0026 kopie.jpg"/>
          <p:cNvPicPr>
            <a:picLocks noChangeAspect="1" noChangeArrowheads="1"/>
          </p:cNvPicPr>
          <p:nvPr/>
        </p:nvPicPr>
        <p:blipFill>
          <a:blip r:embed="rId2" cstate="print">
            <a:lum bright="-8000" contrast="4000"/>
          </a:blip>
          <a:srcRect/>
          <a:stretch>
            <a:fillRect/>
          </a:stretch>
        </p:blipFill>
        <p:spPr bwMode="auto">
          <a:xfrm>
            <a:off x="432000" y="676169"/>
            <a:ext cx="8280000" cy="550566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roslava Tomanová\Desktop\Moodle, Sablony\Sablony fotky\2 Architektura\Exteriér\Chlumec\DSC_0097bn.jpg"/>
          <p:cNvPicPr>
            <a:picLocks noChangeAspect="1" noChangeArrowheads="1"/>
          </p:cNvPicPr>
          <p:nvPr/>
        </p:nvPicPr>
        <p:blipFill>
          <a:blip r:embed="rId2" cstate="print">
            <a:lum bright="-3000" contrast="4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Jaroslava Tomanová\Desktop\Moodle, Sablony\Sablony fotky\2 Architektura\Exteriér\Chlumec\DSC_0118b.jpg"/>
          <p:cNvPicPr>
            <a:picLocks noChangeAspect="1" noChangeArrowheads="1"/>
          </p:cNvPicPr>
          <p:nvPr/>
        </p:nvPicPr>
        <p:blipFill>
          <a:blip r:embed="rId2" cstate="print">
            <a:lum bright="-3000" contrast="6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roslava Tomanová\Desktop\Moodle, Sablony\Sablony fotky\2 Architektura\Exteriér\Chlumec\DSC_0121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Jaroslava Tomanová\Desktop\Moodle, Sablony\Sablony fotky\2 Architektura\Exteriér\Chlumec\DSC_0104bb.jpg"/>
          <p:cNvPicPr>
            <a:picLocks noChangeAspect="1" noChangeArrowheads="1"/>
          </p:cNvPicPr>
          <p:nvPr/>
        </p:nvPicPr>
        <p:blipFill>
          <a:blip r:embed="rId2" cstate="print">
            <a:lum bright="-4000" contrast="5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214422"/>
            <a:ext cx="821537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11053</TotalTime>
  <Words>90</Words>
  <Application>Microsoft Office PowerPoint</Application>
  <PresentationFormat>Předvádění na obrazovce (4:3)</PresentationFormat>
  <Paragraphs>41</Paragraphs>
  <Slides>39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Metro</vt:lpstr>
      <vt:lpstr>Prezentace aplikace PowerPoint</vt:lpstr>
      <vt:lpstr>Ukázky fotografií výtvarné  architektury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Úpravy fotografií s částečnou opravou barvy</dc:title>
  <dc:creator>Jaroslava Tomanová</dc:creator>
  <cp:lastModifiedBy>Tony</cp:lastModifiedBy>
  <cp:revision>146</cp:revision>
  <dcterms:created xsi:type="dcterms:W3CDTF">2012-01-10T12:03:39Z</dcterms:created>
  <dcterms:modified xsi:type="dcterms:W3CDTF">2014-01-02T15:47:28Z</dcterms:modified>
</cp:coreProperties>
</file>