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22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AB9A654-4003-4B5E-B9A1-947D9A5A5209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5D41974C-9887-4604-9139-9D7D4445AC3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6979163"/>
              </p:ext>
            </p:extLst>
          </p:nvPr>
        </p:nvGraphicFramePr>
        <p:xfrm>
          <a:off x="1175792" y="1397000"/>
          <a:ext cx="6792416" cy="3582237"/>
        </p:xfrm>
        <a:graphic>
          <a:graphicData uri="http://schemas.openxmlformats.org/drawingml/2006/table">
            <a:tbl>
              <a:tblPr firstRow="1">
                <a:effectLst/>
              </a:tblPr>
              <a:tblGrid>
                <a:gridCol w="2032225"/>
                <a:gridCol w="4760191"/>
              </a:tblGrid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smtClean="0">
                          <a:solidFill>
                            <a:schemeClr val="bg1"/>
                          </a:solidFill>
                        </a:rPr>
                        <a:t>VY_JAROSLAVA_TOMANOVA_PRAKTICKE_VYUZITI_DIGITALNI_FOTOGRAFIE_DYNAMICKA_FOTOGRAFIE_KRATKY_A_DLOUHY_CAS_11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2.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Fotografování v exteriéru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Odborný výcvik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Praktické využití digitální fotografie v různých oblastech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Dynamická</a:t>
                      </a:r>
                      <a:r>
                        <a:rPr lang="cs-CZ" sz="1000" i="1" baseline="0" dirty="0" smtClean="0">
                          <a:solidFill>
                            <a:schemeClr val="bg1"/>
                          </a:solidFill>
                        </a:rPr>
                        <a:t> fotografie, krátký a dlouhý čas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Jaroslava Tomanová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25917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smtClean="0">
                          <a:solidFill>
                            <a:schemeClr val="bg1"/>
                          </a:solidFill>
                        </a:rPr>
                        <a:t>1. 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7. 2013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  <a:tr h="34578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  <a:extLst/>
                    </a:lstStyle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Prezentace je vytvořená v programu MS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</a:rPr>
                        <a:t>Powerpoint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 a seznamuje</a:t>
                      </a:r>
                      <a:r>
                        <a:rPr lang="cs-CZ" sz="1000" i="1" baseline="0" dirty="0" smtClean="0">
                          <a:solidFill>
                            <a:schemeClr val="bg1"/>
                          </a:solidFill>
                        </a:rPr>
                        <a:t> žáky s fotografováním dynamických snímků na krátký a dlouhý čas. Vyučující může využít text a snímky dle aktuální potřeby. Prezentace bude uložena také ve formátu PDF a případně  poskytnuta žákům  k jejich dalšímu mimoškolnímu vzdělávání. </a:t>
                      </a:r>
                      <a:endParaRPr lang="cs-CZ" sz="1000" i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just"/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20000"/>
                        <a:lumOff val="8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60700" y="5607050"/>
            <a:ext cx="326231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512064"/>
            <a:ext cx="8329642" cy="914400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Dynamická fotografie, krátký čas 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00174"/>
            <a:ext cx="8258204" cy="4855386"/>
          </a:xfrm>
        </p:spPr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nastavíme program S, krátký čas podle 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potřeby 1/500 – 1/ 4000 s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pak už se snažíme o správné vystižení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okamžiku expozice</a:t>
            </a:r>
          </a:p>
          <a:p>
            <a:pPr>
              <a:buNone/>
            </a:pPr>
            <a:endParaRPr lang="cs-CZ" sz="3600" dirty="0" smtClean="0">
              <a:latin typeface="Franklin Gothic Demi Cond" pitchFamily="34" charset="0"/>
            </a:endParaRPr>
          </a:p>
          <a:p>
            <a:pPr>
              <a:buNone/>
            </a:pPr>
            <a:endParaRPr lang="cs-CZ" sz="3600" dirty="0" smtClean="0">
              <a:latin typeface="Franklin Gothic Demi Cond" pitchFamily="34" charset="0"/>
            </a:endParaRPr>
          </a:p>
          <a:p>
            <a:pPr>
              <a:buNone/>
            </a:pPr>
            <a:endParaRPr lang="cs-CZ" sz="3600" dirty="0" smtClean="0">
              <a:latin typeface="Franklin Gothic Demi Cond" pitchFamily="34" charset="0"/>
            </a:endParaRPr>
          </a:p>
          <a:p>
            <a:pPr>
              <a:buNone/>
            </a:pPr>
            <a:endParaRPr lang="cs-CZ" sz="3600" dirty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Users\Jaroslava Tomanová\Desktop\Moodle, Sablony\Sablony fotky\1 Fotografie exteriéru\Rana\DSC_0398 (2).jpg"/>
          <p:cNvPicPr>
            <a:picLocks noChangeAspect="1" noChangeArrowheads="1"/>
          </p:cNvPicPr>
          <p:nvPr/>
        </p:nvPicPr>
        <p:blipFill>
          <a:blip r:embed="rId2" cstate="print">
            <a:lum bright="-6000" contrast="-6000"/>
          </a:blip>
          <a:srcRect/>
          <a:stretch>
            <a:fillRect/>
          </a:stretch>
        </p:blipFill>
        <p:spPr bwMode="auto">
          <a:xfrm>
            <a:off x="2522533" y="369000"/>
            <a:ext cx="4098935" cy="61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Users\Jaroslava Tomanová\Desktop\Moodle, Sablony\Sablony fotky\1 Fotografie exteriéru\Rana\DSC_0397.jpg"/>
          <p:cNvPicPr>
            <a:picLocks noChangeAspect="1" noChangeArrowheads="1"/>
          </p:cNvPicPr>
          <p:nvPr/>
        </p:nvPicPr>
        <p:blipFill>
          <a:blip r:embed="rId2" cstate="print">
            <a:lum bright="-9000"/>
          </a:blip>
          <a:srcRect/>
          <a:stretch>
            <a:fillRect/>
          </a:stretch>
        </p:blipFill>
        <p:spPr bwMode="auto">
          <a:xfrm>
            <a:off x="432000" y="549000"/>
            <a:ext cx="8280000" cy="554561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aroslava Tomanová\Desktop\Moodle, Sablony\Sablony fotky\1 Fotografie exteriéru\Spindl\DSC_0252a.jpg"/>
          <p:cNvPicPr>
            <a:picLocks noChangeAspect="1" noChangeArrowheads="1"/>
          </p:cNvPicPr>
          <p:nvPr/>
        </p:nvPicPr>
        <p:blipFill>
          <a:blip r:embed="rId2" cstate="print">
            <a:lum bright="-9000"/>
          </a:blip>
          <a:srcRect/>
          <a:stretch>
            <a:fillRect/>
          </a:stretch>
        </p:blipFill>
        <p:spPr bwMode="auto">
          <a:xfrm>
            <a:off x="432000" y="549000"/>
            <a:ext cx="8280000" cy="55433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C:\Users\Jaroslava Tomanová\Desktop\Moodle, Sablony\Sablony fotky\1 Fotografie exteriéru\Spindl\DSC_0221a.jpg"/>
          <p:cNvPicPr>
            <a:picLocks noChangeAspect="1" noChangeArrowheads="1"/>
          </p:cNvPicPr>
          <p:nvPr/>
        </p:nvPicPr>
        <p:blipFill>
          <a:blip r:embed="rId2" cstate="print">
            <a:lum bright="-3000"/>
          </a:blip>
          <a:srcRect/>
          <a:stretch>
            <a:fillRect/>
          </a:stretch>
        </p:blipFill>
        <p:spPr bwMode="auto">
          <a:xfrm>
            <a:off x="2522533" y="369000"/>
            <a:ext cx="4098934" cy="61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aroslava Tomanová\Desktop\Moodle, Sablony\Sablony fotky\1 Fotografie exteriéru\Spindl\DSC_0222a.jpg"/>
          <p:cNvPicPr>
            <a:picLocks noChangeAspect="1" noChangeArrowheads="1"/>
          </p:cNvPicPr>
          <p:nvPr/>
        </p:nvPicPr>
        <p:blipFill>
          <a:blip r:embed="rId2" cstate="print">
            <a:lum bright="-8000"/>
          </a:blip>
          <a:srcRect/>
          <a:stretch>
            <a:fillRect/>
          </a:stretch>
        </p:blipFill>
        <p:spPr bwMode="auto">
          <a:xfrm>
            <a:off x="432000" y="549000"/>
            <a:ext cx="8280000" cy="554561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512064"/>
            <a:ext cx="8501122" cy="914400"/>
          </a:xfrm>
        </p:spPr>
        <p:txBody>
          <a:bodyPr/>
          <a:lstStyle/>
          <a:p>
            <a:pPr algn="ctr"/>
            <a:r>
              <a:rPr lang="cs-CZ" sz="4800" dirty="0" smtClean="0">
                <a:latin typeface="Franklin Gothic Demi Cond" pitchFamily="34" charset="0"/>
              </a:rPr>
              <a:t>Dynamická fotografie, dlouhý čas </a:t>
            </a:r>
            <a:endParaRPr lang="cs-CZ" sz="4800" dirty="0">
              <a:latin typeface="Franklin Gothic Demi Con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357298"/>
            <a:ext cx="8186766" cy="4998262"/>
          </a:xfrm>
        </p:spPr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nastavíme program S, dlouhý čas podle 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potřeby 1/8 – </a:t>
            </a:r>
            <a:r>
              <a:rPr lang="cs-CZ" sz="3600" dirty="0" err="1" smtClean="0">
                <a:latin typeface="Franklin Gothic Demi Cond" pitchFamily="34" charset="0"/>
              </a:rPr>
              <a:t>8</a:t>
            </a:r>
            <a:r>
              <a:rPr lang="cs-CZ" sz="3600" dirty="0" smtClean="0">
                <a:latin typeface="Franklin Gothic Demi Cond" pitchFamily="34" charset="0"/>
              </a:rPr>
              <a:t> s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fotoaparát připevníme na pevný stativ</a:t>
            </a:r>
          </a:p>
          <a:p>
            <a:pPr>
              <a:buFont typeface="Wingdings" pitchFamily="2" charset="2"/>
              <a:buChar char="ü"/>
            </a:pPr>
            <a:r>
              <a:rPr lang="cs-CZ" sz="3600" dirty="0" smtClean="0">
                <a:latin typeface="Franklin Gothic Demi Cond" pitchFamily="34" charset="0"/>
              </a:rPr>
              <a:t> pak už exponujeme, při expozici nesmíme</a:t>
            </a:r>
          </a:p>
          <a:p>
            <a:pPr>
              <a:buNone/>
            </a:pPr>
            <a:r>
              <a:rPr lang="cs-CZ" sz="3600" dirty="0" smtClean="0">
                <a:latin typeface="Franklin Gothic Demi Cond" pitchFamily="34" charset="0"/>
              </a:rPr>
              <a:t>     pohnout stativem</a:t>
            </a:r>
          </a:p>
          <a:p>
            <a:pPr>
              <a:buNone/>
            </a:pPr>
            <a:endParaRPr lang="cs-CZ" sz="3600" dirty="0" smtClean="0">
              <a:latin typeface="Franklin Gothic Demi Cond" pitchFamily="34" charset="0"/>
            </a:endParaRPr>
          </a:p>
          <a:p>
            <a:pPr>
              <a:buNone/>
            </a:pPr>
            <a:endParaRPr lang="cs-CZ" sz="3600" dirty="0" smtClean="0">
              <a:latin typeface="Franklin Gothic Demi Cond" pitchFamily="34" charset="0"/>
            </a:endParaRPr>
          </a:p>
          <a:p>
            <a:pPr>
              <a:buNone/>
            </a:pPr>
            <a:endParaRPr lang="cs-CZ" sz="3600" dirty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Jaroslava Tomanová\Desktop\Moodle, Sablony\Sablony fotky\1 Fotografie exteriéru\Cerny potok\PICT0018 kopie.jpg"/>
          <p:cNvPicPr>
            <a:picLocks noChangeAspect="1" noChangeArrowheads="1"/>
          </p:cNvPicPr>
          <p:nvPr/>
        </p:nvPicPr>
        <p:blipFill>
          <a:blip r:embed="rId2" cstate="print">
            <a:lum bright="-4000" contrast="-7000"/>
          </a:blip>
          <a:srcRect/>
          <a:stretch>
            <a:fillRect/>
          </a:stretch>
        </p:blipFill>
        <p:spPr bwMode="auto">
          <a:xfrm>
            <a:off x="432000" y="676341"/>
            <a:ext cx="8280000" cy="550531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Jaroslava Tomanová\Desktop\Moodle, Sablony\Sablony fotky\1 Fotografie exteriéru\Cerny potok\PICT0007 kopie.jpg"/>
          <p:cNvPicPr>
            <a:picLocks noChangeAspect="1" noChangeArrowheads="1"/>
          </p:cNvPicPr>
          <p:nvPr/>
        </p:nvPicPr>
        <p:blipFill>
          <a:blip r:embed="rId2" cstate="print">
            <a:lum bright="-12000" contrast="-9000"/>
          </a:blip>
          <a:srcRect/>
          <a:stretch>
            <a:fillRect/>
          </a:stretch>
        </p:blipFill>
        <p:spPr bwMode="auto">
          <a:xfrm>
            <a:off x="2537426" y="369000"/>
            <a:ext cx="4069149" cy="61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aroslava Tomanová\Desktop\Moodle, Sablony\Sablony fotky\1 Fotografie exteriéru\Cerny potok\PICT0054 kopie.jpg"/>
          <p:cNvPicPr>
            <a:picLocks noChangeAspect="1" noChangeArrowheads="1"/>
          </p:cNvPicPr>
          <p:nvPr/>
        </p:nvPicPr>
        <p:blipFill>
          <a:blip r:embed="rId2" cstate="print">
            <a:lum bright="-8000"/>
          </a:blip>
          <a:srcRect/>
          <a:stretch>
            <a:fillRect/>
          </a:stretch>
        </p:blipFill>
        <p:spPr bwMode="auto">
          <a:xfrm>
            <a:off x="432000" y="777777"/>
            <a:ext cx="8280000" cy="530244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Jaroslava Tomanová\Desktop\Moodle, Sablony\Sablony fotky\1 Fotografie exteriéru\Cerny potok\PICT0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7426" y="369000"/>
            <a:ext cx="4069149" cy="61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Jaroslava Tomanová\Desktop\Moodle, Sablony\Sablony fotky\1 Fotografie exteriéru\Cerny potok\PICT00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000" y="676341"/>
            <a:ext cx="8280000" cy="550531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aroslava Tomanová\Desktop\Moodle, Sablony\Sablony fotky\1 Fotografie exteriéru\Cerny potok\PICT0025 kop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7426" y="369000"/>
            <a:ext cx="4069149" cy="61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0350" y="1162050"/>
            <a:ext cx="83121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1163" algn="ctr"/>
            <a:r>
              <a:rPr lang="cs-CZ" dirty="0" smtClean="0">
                <a:latin typeface="Franklin Gothic Demi Cond" pitchFamily="34" charset="0"/>
              </a:rPr>
              <a:t>Použité zdroje</a:t>
            </a: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r>
              <a:rPr lang="cs-CZ" dirty="0" smtClean="0">
                <a:latin typeface="Franklin Gothic Demi Cond" pitchFamily="34" charset="0"/>
              </a:rPr>
              <a:t>   </a:t>
            </a: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r>
              <a:rPr lang="cs-CZ" dirty="0" smtClean="0">
                <a:latin typeface="Franklin Gothic Demi Cond" pitchFamily="34" charset="0"/>
              </a:rPr>
              <a:t>Použité obrázky</a:t>
            </a:r>
          </a:p>
          <a:p>
            <a:pPr marL="411163" algn="ctr"/>
            <a:r>
              <a:rPr lang="cs-CZ" dirty="0" smtClean="0">
                <a:latin typeface="Franklin Gothic Demi Cond" pitchFamily="34" charset="0"/>
              </a:rPr>
              <a:t> </a:t>
            </a: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endParaRPr lang="cs-CZ" dirty="0" smtClean="0">
              <a:latin typeface="Franklin Gothic Demi Cond" pitchFamily="34" charset="0"/>
            </a:endParaRPr>
          </a:p>
          <a:p>
            <a:pPr marL="411163" algn="ctr"/>
            <a:r>
              <a:rPr lang="cs-CZ" dirty="0" smtClean="0">
                <a:latin typeface="Franklin Gothic Demi Cond" pitchFamily="34" charset="0"/>
              </a:rPr>
              <a:t>Pokud není uvedeno jinak, použitý materiál je z vlastních zdrojů autora</a:t>
            </a:r>
          </a:p>
          <a:p>
            <a:pPr marL="411163" algn="ctr">
              <a:buFont typeface="Wingdings" pitchFamily="2" charset="2"/>
              <a:buNone/>
            </a:pPr>
            <a:r>
              <a:rPr lang="cs-CZ" dirty="0" smtClean="0">
                <a:latin typeface="Franklin Gothic Demi Cond" pitchFamily="34" charset="0"/>
              </a:rPr>
              <a:t> </a:t>
            </a:r>
            <a:endParaRPr lang="cs-CZ" dirty="0">
              <a:latin typeface="Franklin Gothic Demi Cond" pitchFamily="34" charset="0"/>
            </a:endParaRP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196</Words>
  <Application>Microsoft Office PowerPoint</Application>
  <PresentationFormat>Předvádění na obrazovce (4:3)</PresentationFormat>
  <Paragraphs>58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Metro</vt:lpstr>
      <vt:lpstr>Prezentace aplikace PowerPoint</vt:lpstr>
      <vt:lpstr>Dynamická fotografie, krátký čas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Dynamická fotografie, dlouhý čas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Jaroslava Tomanová</dc:creator>
  <cp:lastModifiedBy>Tony</cp:lastModifiedBy>
  <cp:revision>11</cp:revision>
  <dcterms:created xsi:type="dcterms:W3CDTF">2013-07-01T10:17:18Z</dcterms:created>
  <dcterms:modified xsi:type="dcterms:W3CDTF">2014-01-02T18:37:52Z</dcterms:modified>
</cp:coreProperties>
</file>