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7" r:id="rId3"/>
    <p:sldId id="274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6" r:id="rId21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288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4590369"/>
              </p:ext>
            </p:extLst>
          </p:nvPr>
        </p:nvGraphicFramePr>
        <p:xfrm>
          <a:off x="1175792" y="1397000"/>
          <a:ext cx="6792416" cy="3582237"/>
        </p:xfrm>
        <a:graphic>
          <a:graphicData uri="http://schemas.openxmlformats.org/drawingml/2006/table">
            <a:tbl>
              <a:tblPr firstRow="1">
                <a:effectLst/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VY_JAROSLAVA_TOMANOVA_PRAKTICKE_VYUZITI_DIGITALNI_FOTOGRAFIE_FOTOGRAFIE_S_CASTECNOU_NEOSTROSTI_12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Fotografování v exteriéru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Praktické využití digitální fotografie v různých oblastech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Fotografie  s </a:t>
                      </a:r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částečnou neostrostí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Jaroslava Tomanová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1. 7. 2013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3457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je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a seznamuje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žáky s fotografováním  částečné neostrosti. Vyučující může využít text a snímky dle aktuální potřeby. Prezentace bude uložena také ve formátu PDF a případně  poskytnuta žákům  k jejich dalšímu mimoškolnímu vzdělávání. </a:t>
                      </a:r>
                      <a:endParaRPr lang="cs-CZ" sz="1000" i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0700" y="5607050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512064"/>
            <a:ext cx="8501122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Fotografie s částečnou neostrostí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071546"/>
            <a:ext cx="8001056" cy="5284014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program A, co nejmenší clonu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budeme mít hodně krátký čas, což je 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dobré, k tomu, že nedojde ke vzniku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neostrých fotografií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pak již exponujeme, je vhodné exponovat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vícekrát, aby bylo později dost fotografií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na výběr</a:t>
            </a: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28600"/>
            <a:ext cx="8501122" cy="1197864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Ostření při  částečně neostrých fotografií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95400"/>
            <a:ext cx="8001056" cy="50601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3900" dirty="0" smtClean="0">
              <a:latin typeface="Franklin Gothic Demi Cond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3900" dirty="0" smtClean="0">
                <a:latin typeface="Franklin Gothic Demi Cond" pitchFamily="34" charset="0"/>
              </a:rPr>
              <a:t> </a:t>
            </a:r>
            <a:r>
              <a:rPr lang="cs-CZ" sz="3600" dirty="0" smtClean="0">
                <a:latin typeface="Franklin Gothic Demi Cond" pitchFamily="34" charset="0"/>
              </a:rPr>
              <a:t>většinou přepneme na manuální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 ostření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 otáčením zaostřovacího kroužku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 zaostříme přesně do požadovaného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 místa</a:t>
            </a: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C:\Users\Jaroslava Tomanová\Desktop\Moodle, Sablony\Sablony fotky\1 Fotografie exteriéru\Spindl\DSC_0240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56191"/>
            <a:ext cx="8280000" cy="55456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C:\Users\Jaroslava Tomanová\Desktop\Moodle, Sablony\Sablony fotky\1 Fotografie exteriéru\Spindl\DSC_0265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C:\Users\Jaroslava Tomanová\Desktop\Moodle, Sablony\Sablony fotky\1 Fotografie exteriéru\Spindl\DSC_0134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C:\Users\Jaroslava Tomanová\Desktop\Moodle, Sablony\Sablony fotky\1 Fotografie exteriéru\Rana\DSC_07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C:\Users\Jaroslava Tomanová\Desktop\Moodle, Sablony\Sablony fotky\1 Fotografie exteriéru\Baliky\DSC_0173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2533" y="369000"/>
            <a:ext cx="4098934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C:\Users\Jaroslava Tomanová\Desktop\Moodle, Sablony\Sablony fotky\1 Fotografie exteriéru\Baliky\DSC_01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Users\Jaroslava Tomanová\Desktop\Moodle, Sablony\Sablony fotky\1 Fotografie exteriéru\Hlavacek\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C:\Users\Jaroslava Tomanová\Desktop\Moodle, Sablony\Sablony fotky\1 Fotografie exteriéru\Hlavacek\6 kop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C:\Users\Jaroslava Tomanová\Desktop\Moodle, Sablony\Sablony fotky\1 Fotografie exteriéru\Chlumec\DSC_05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C:\Users\Jaroslava Tomanová\Desktop\Moodle, Sablony\Sablony fotky\1 Fotografie exteriéru\Chlumec\DSC_05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C:\Users\Jaroslava Tomanová\Desktop\Moodle, Sablony\Sablony fotky\1 Fotografie exteriéru\Hucak\DSC_00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C:\Users\Jaroslava Tomanová\Desktop\Moodle, Sablony\Sablony fotky\1 Fotografie exteriéru\Hucak\DSC_00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C:\Users\Jaroslava Tomanová\Desktop\2011-2013\MINILAB Hucak\DSC_0113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C:\Users\Jaroslava Tomanová\Desktop\2011-2013\MINILAB Hucak\DSC_0124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C:\Users\Jaroslava Tomanová\Desktop\Moodle, Sablony\Sablony fotky\1 Fotografie exteriéru\Hucak\DSC_01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C:\Users\Jaroslava Tomanová\Desktop\Moodle, Sablony\Sablony fotky\1 Fotografie exteriéru\Hucak\DSC_015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7050" y="1162050"/>
            <a:ext cx="79121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zdroje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 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obrázky</a:t>
            </a: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Pokud není uvedeno jinak, použitý materiál je z vlastních zdrojů autora</a:t>
            </a:r>
          </a:p>
          <a:p>
            <a:pPr marL="411163" algn="ctr">
              <a:buFont typeface="Wingdings" pitchFamily="2" charset="2"/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endParaRPr lang="cs-CZ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196</Words>
  <Application>Microsoft Office PowerPoint</Application>
  <PresentationFormat>Předvádění na obrazovce (4:3)</PresentationFormat>
  <Paragraphs>58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Metro</vt:lpstr>
      <vt:lpstr>Prezentace aplikace PowerPoint</vt:lpstr>
      <vt:lpstr>Fotografie s částečnou neostrostí</vt:lpstr>
      <vt:lpstr>Ostření při  částečně neostrých fotografií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Tomanová</dc:creator>
  <cp:lastModifiedBy>Tony</cp:lastModifiedBy>
  <cp:revision>10</cp:revision>
  <dcterms:created xsi:type="dcterms:W3CDTF">2013-07-01T10:17:18Z</dcterms:created>
  <dcterms:modified xsi:type="dcterms:W3CDTF">2014-01-02T18:38:13Z</dcterms:modified>
</cp:coreProperties>
</file>