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2945" autoAdjust="0"/>
  </p:normalViewPr>
  <p:slideViewPr>
    <p:cSldViewPr>
      <p:cViewPr>
        <p:scale>
          <a:sx n="89" d="100"/>
          <a:sy n="89" d="100"/>
        </p:scale>
        <p:origin x="-174" y="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E2DF4F78-FE38-419F-8B28-7A2DDB79B2A4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295CE7B1-21A0-42F6-BB9D-8D7F4DB26C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029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9C16F4-6ABB-4938-9991-0778C852AF02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777101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VY_JAROSLAVA_TOMANOVA_PRAKTICKE_VYUZITI_DIGITALNI_FOTOGRAFIE_FOTOGRAFIE_S_UMOCNENYM_POPREDIM_07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Fotografie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s umocněným popředím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1.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fotografiemi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s umocněným popředím. Vyučující může využít text 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04800" y="512763"/>
            <a:ext cx="8489950" cy="9144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  Fotografie s umocněným popředím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15900" y="1857375"/>
            <a:ext cx="8667750" cy="449897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rozhodneme se, zda budeme mít záběr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 výškový nebo šířkový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zvolíme si stanoviště, zhotovíme záběr, </a:t>
            </a:r>
            <a:br>
              <a:rPr lang="cs-CZ" sz="3600" dirty="0" smtClean="0">
                <a:latin typeface="Franklin Gothic Demi Cond" pitchFamily="34" charset="0"/>
              </a:rPr>
            </a:br>
            <a:r>
              <a:rPr lang="cs-CZ" sz="3600" dirty="0" smtClean="0">
                <a:latin typeface="Franklin Gothic Demi Cond" pitchFamily="34" charset="0"/>
              </a:rPr>
              <a:t> kde umístíme popředí tak, aby působilo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harmonicky a pozadí bylo správně orámované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provedeme expozici, plynule zmáčkneme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spoušť a expozici s malými změnami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několikrát  opakujeme</a:t>
            </a:r>
          </a:p>
          <a:p>
            <a:pPr>
              <a:buNone/>
            </a:pP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Jaroslava Tomanová\Desktop\Moodle, Sablony\Sablony fotky\1 Fotografie exteriéru\Chlumec\DSC_0542.jpg"/>
          <p:cNvPicPr>
            <a:picLocks noChangeAspect="1" noChangeArrowheads="1"/>
          </p:cNvPicPr>
          <p:nvPr/>
        </p:nvPicPr>
        <p:blipFill>
          <a:blip r:embed="rId2" cstate="print">
            <a:lum bright="-22000"/>
          </a:blip>
          <a:srcRect/>
          <a:stretch>
            <a:fillRect/>
          </a:stretch>
        </p:blipFill>
        <p:spPr bwMode="auto">
          <a:xfrm>
            <a:off x="432000" y="54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Jaroslava Tomanová\Desktop\Moodle, Sablony\Sablony fotky\1 Fotografie exteriéru\Chlumec\DSC_0536.jpg"/>
          <p:cNvPicPr>
            <a:picLocks noChangeAspect="1" noChangeArrowheads="1"/>
          </p:cNvPicPr>
          <p:nvPr/>
        </p:nvPicPr>
        <p:blipFill>
          <a:blip r:embed="rId2" cstate="print">
            <a:lum bright="-18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Jaroslava Tomanová\Desktop\Moodle, Sablony\Sablony fotky\1 Fotografie exteriéru\Chlumec\DSC_0572.jpg"/>
          <p:cNvPicPr>
            <a:picLocks noChangeAspect="1" noChangeArrowheads="1"/>
          </p:cNvPicPr>
          <p:nvPr/>
        </p:nvPicPr>
        <p:blipFill>
          <a:blip r:embed="rId2" cstate="print">
            <a:lum bright="-15000"/>
          </a:blip>
          <a:srcRect/>
          <a:stretch>
            <a:fillRect/>
          </a:stretch>
        </p:blipFill>
        <p:spPr bwMode="auto">
          <a:xfrm>
            <a:off x="432000" y="54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Jaroslava Tomanová\Desktop\Moodle, Sablony\Sablony fotky\1 Fotografie exteriéru\Chlumec\DSC_0532.jpg"/>
          <p:cNvPicPr>
            <a:picLocks noChangeAspect="1" noChangeArrowheads="1"/>
          </p:cNvPicPr>
          <p:nvPr/>
        </p:nvPicPr>
        <p:blipFill>
          <a:blip r:embed="rId2" cstate="print">
            <a:lum bright="-13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Jaroslava Tomanová\Desktop\Moodle, Sablony\Sablony fotky\1 Fotografie exteriéru\Chlumec\DSC_0540.jpg"/>
          <p:cNvPicPr>
            <a:picLocks noChangeAspect="1" noChangeArrowheads="1"/>
          </p:cNvPicPr>
          <p:nvPr/>
        </p:nvPicPr>
        <p:blipFill>
          <a:blip r:embed="rId2" cstate="print">
            <a:lum bright="-20000"/>
          </a:blip>
          <a:srcRect/>
          <a:stretch>
            <a:fillRect/>
          </a:stretch>
        </p:blipFill>
        <p:spPr bwMode="auto">
          <a:xfrm>
            <a:off x="432000" y="54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Jaroslava Tomanová\Desktop\Moodle, Sablony\Sablony fotky\1 Fotografie exteriéru\Baliky\DSC_0177.jpg"/>
          <p:cNvPicPr>
            <a:picLocks noChangeAspect="1" noChangeArrowheads="1"/>
          </p:cNvPicPr>
          <p:nvPr/>
        </p:nvPicPr>
        <p:blipFill>
          <a:blip r:embed="rId2" cstate="print">
            <a:lum bright="-12000"/>
          </a:blip>
          <a:srcRect/>
          <a:stretch>
            <a:fillRect/>
          </a:stretch>
        </p:blipFill>
        <p:spPr bwMode="auto">
          <a:xfrm>
            <a:off x="432000" y="549000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C:\Users\Jaroslava Tomanová\Desktop\Moodle, Sablony\Sablony fotky\1 Fotografie exteriéru\Krajina u Becova\DSC_017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Jaroslava Tomanová\Desktop\Moodle, Sablony\Sablony fotky\1 Fotografie exteriéru\Baliky\DSC_01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54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 descr="C:\Users\Jaroslava Tomanová\Desktop\Moodle, Sablony\Sablony fotky\1 Fotografie exteriéru\Krajina u Becova\DSC_0178a.jpg"/>
          <p:cNvPicPr>
            <a:picLocks noChangeAspect="1" noChangeArrowheads="1"/>
          </p:cNvPicPr>
          <p:nvPr/>
        </p:nvPicPr>
        <p:blipFill>
          <a:blip r:embed="rId2" cstate="print">
            <a:lum bright="-12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Jaroslava Tomanová\Desktop\Moodle, Sablony\Sablony fotky\1 Fotografie exteriéru\Baliky\DSC_0173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87763" y="-2197100"/>
            <a:ext cx="0" cy="0"/>
          </a:xfrm>
          <a:prstGeom prst="rect">
            <a:avLst/>
          </a:prstGeom>
          <a:noFill/>
        </p:spPr>
      </p:pic>
      <p:pic>
        <p:nvPicPr>
          <p:cNvPr id="16387" name="Picture 3" descr="C:\Users\Jaroslava Tomanová\Desktop\Moodle, Sablony\Sablony fotky\1 Fotografie exteriéru\Baliky\DSC_0176.jpg"/>
          <p:cNvPicPr>
            <a:picLocks noChangeAspect="1" noChangeArrowheads="1"/>
          </p:cNvPicPr>
          <p:nvPr/>
        </p:nvPicPr>
        <p:blipFill>
          <a:blip r:embed="rId3" cstate="print">
            <a:lum bright="-14000"/>
          </a:blip>
          <a:srcRect/>
          <a:stretch>
            <a:fillRect/>
          </a:stretch>
        </p:blipFill>
        <p:spPr bwMode="auto">
          <a:xfrm>
            <a:off x="432000" y="54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Jaroslava Tomanová\Desktop\Moodle, Sablony\Sablony fotky\1 Fotografie exteriéru\Podebrady\DSC_0789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Users\Jaroslava Tomanová\Desktop\Moodle, Sablony\Sablony fotky\1 Fotografie exteriéru\Podebrady\DSC_0841.jpg"/>
          <p:cNvPicPr>
            <a:picLocks noChangeAspect="1" noChangeArrowheads="1"/>
          </p:cNvPicPr>
          <p:nvPr/>
        </p:nvPicPr>
        <p:blipFill>
          <a:blip r:embed="rId2" cstate="print">
            <a:lum bright="-14000"/>
          </a:blip>
          <a:srcRect/>
          <a:stretch>
            <a:fillRect/>
          </a:stretch>
        </p:blipFill>
        <p:spPr bwMode="auto">
          <a:xfrm>
            <a:off x="432000" y="549000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5" name="Picture 3" descr="C:\Users\Jaroslava Tomanová\Desktop\Moodle, Sablony\Sablony fotky\1 Fotografie exteriéru\Podebrady\DSC_0832.jpg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:\Users\Jaroslava Tomanová\Desktop\Moodle, Sablony\Sablony fotky\1 Fotografie exteriéru\Rana\DSC_0330.jpg"/>
          <p:cNvPicPr>
            <a:picLocks noChangeAspect="1" noChangeArrowheads="1"/>
          </p:cNvPicPr>
          <p:nvPr/>
        </p:nvPicPr>
        <p:blipFill>
          <a:blip r:embed="rId2" cstate="print">
            <a:lum bright="-13000"/>
          </a:blip>
          <a:srcRect/>
          <a:stretch>
            <a:fillRect/>
          </a:stretch>
        </p:blipFill>
        <p:spPr bwMode="auto">
          <a:xfrm>
            <a:off x="432000" y="549000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3700" y="1206500"/>
            <a:ext cx="81788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104</Words>
  <Application>Microsoft Office PowerPoint</Application>
  <PresentationFormat>Předvádění na obrazovce (4:3)</PresentationFormat>
  <Paragraphs>48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Metro</vt:lpstr>
      <vt:lpstr>Prezentace aplikace PowerPoint</vt:lpstr>
      <vt:lpstr>  Fotografie s umocněným popředím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9</cp:revision>
  <dcterms:created xsi:type="dcterms:W3CDTF">2013-07-01T10:17:18Z</dcterms:created>
  <dcterms:modified xsi:type="dcterms:W3CDTF">2014-01-02T18:38:34Z</dcterms:modified>
</cp:coreProperties>
</file>