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46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250420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VY_JAROSLAVA_TOMANOVA_PRAKTICKE_VYUZITI_DIGITALNI_FOTOGRAFIE_PANORAMA_14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Panorama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fotografováním  záběrů pro panorama a ukázkami sestavených fotografií. Vyučující může využít text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3050"/>
            <a:ext cx="8482042" cy="8890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Panorama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3700" y="1473200"/>
            <a:ext cx="8401050" cy="48823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</a:t>
            </a:r>
            <a:r>
              <a:rPr lang="cs-CZ" sz="3900" dirty="0" smtClean="0">
                <a:latin typeface="Franklin Gothic Demi Cond" pitchFamily="34" charset="0"/>
              </a:rPr>
              <a:t>dostaneme postupným fotografováním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krajiny nebo architektury v krajině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</a:t>
            </a:r>
            <a:r>
              <a:rPr lang="cs-CZ" sz="3900" dirty="0" err="1" smtClean="0">
                <a:latin typeface="Franklin Gothic Demi Cond" pitchFamily="34" charset="0"/>
              </a:rPr>
              <a:t>fotopřístroj</a:t>
            </a:r>
            <a:r>
              <a:rPr lang="cs-CZ" sz="3900" dirty="0" smtClean="0">
                <a:latin typeface="Franklin Gothic Demi Cond" pitchFamily="34" charset="0"/>
              </a:rPr>
              <a:t> při expozici otáčíme na výšku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nastavíme program S a čas například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1/160 s </a:t>
            </a:r>
          </a:p>
          <a:p>
            <a:pPr>
              <a:buNone/>
            </a:pPr>
            <a:endParaRPr lang="cs-CZ" sz="3900" dirty="0" smtClean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500" y="850900"/>
            <a:ext cx="8001000" cy="5505450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postupně vyfotografujeme celou scénu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tak, aby se snímky o kousek překrývaly,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nesmí ani kousek chybět, jinak panorama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</a:t>
            </a:r>
            <a:r>
              <a:rPr lang="cs-CZ" sz="3900" dirty="0" err="1" smtClean="0">
                <a:latin typeface="Franklin Gothic Demi Cond" pitchFamily="34" charset="0"/>
              </a:rPr>
              <a:t>Photoshop</a:t>
            </a:r>
            <a:r>
              <a:rPr lang="cs-CZ" sz="3900" dirty="0" smtClean="0">
                <a:latin typeface="Franklin Gothic Demi Cond" pitchFamily="34" charset="0"/>
              </a:rPr>
              <a:t> nesestaví 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jednotlivé skupiny fotografií od sebe dobře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oddělíme jinou fotografií, aby nebyl</a:t>
            </a:r>
          </a:p>
          <a:p>
            <a:pPr>
              <a:buNone/>
            </a:pPr>
            <a:r>
              <a:rPr lang="cs-CZ" sz="3900" dirty="0" smtClean="0">
                <a:latin typeface="Franklin Gothic Demi Cond" pitchFamily="34" charset="0"/>
              </a:rPr>
              <a:t>     problém s výběrem, při zpracování na PC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C:\Users\Jaroslava Tomanová\Desktop\Moodle, Sablony\Sablony fotky\1 Fotografie exteriéru\Panorama\7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000" y="1580340"/>
            <a:ext cx="8640000" cy="385807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C:\Users\Jaroslava Tomanová\Desktop\Moodle, Sablony\Sablony fotky\1 Fotografie exteriéru\Panorama\Kladska 1.jpg"/>
          <p:cNvPicPr>
            <a:picLocks noChangeAspect="1" noChangeArrowheads="1"/>
          </p:cNvPicPr>
          <p:nvPr/>
        </p:nvPicPr>
        <p:blipFill>
          <a:blip r:embed="rId2" cstate="print">
            <a:lum bright="-7000" contrast="2000"/>
          </a:blip>
          <a:srcRect/>
          <a:stretch>
            <a:fillRect/>
          </a:stretch>
        </p:blipFill>
        <p:spPr bwMode="auto">
          <a:xfrm>
            <a:off x="252000" y="2173573"/>
            <a:ext cx="8640000" cy="262002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C:\Users\Jaroslava Tomanová\Desktop\Moodle, Sablony\Sablony fotky\1 Fotografie exteriéru\Panorama\Kladska 2.jpg"/>
          <p:cNvPicPr>
            <a:picLocks noChangeAspect="1" noChangeArrowheads="1"/>
          </p:cNvPicPr>
          <p:nvPr/>
        </p:nvPicPr>
        <p:blipFill>
          <a:blip r:embed="rId2" cstate="print">
            <a:lum bright="-7000" contrast="3000"/>
          </a:blip>
          <a:srcRect/>
          <a:stretch>
            <a:fillRect/>
          </a:stretch>
        </p:blipFill>
        <p:spPr bwMode="auto">
          <a:xfrm>
            <a:off x="252000" y="2167412"/>
            <a:ext cx="8640000" cy="263287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C:\Users\Jaroslava Tomanová\Desktop\Moodle, Sablony\Sablony fotky\1 Fotografie exteriéru\Panorama\Krajina 2.jpg"/>
          <p:cNvPicPr>
            <a:picLocks noChangeAspect="1" noChangeArrowheads="1"/>
          </p:cNvPicPr>
          <p:nvPr/>
        </p:nvPicPr>
        <p:blipFill>
          <a:blip r:embed="rId2" cstate="print">
            <a:lum bright="-2000"/>
          </a:blip>
          <a:srcRect/>
          <a:stretch>
            <a:fillRect/>
          </a:stretch>
        </p:blipFill>
        <p:spPr bwMode="auto">
          <a:xfrm>
            <a:off x="252000" y="2172033"/>
            <a:ext cx="8640000" cy="262323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C:\Users\Jaroslava Tomanová\Desktop\Moodle, Sablony\Sablony fotky\1 Fotografie exteriéru\Panorama\Krajina3.jpg"/>
          <p:cNvPicPr>
            <a:picLocks noChangeAspect="1" noChangeArrowheads="1"/>
          </p:cNvPicPr>
          <p:nvPr/>
        </p:nvPicPr>
        <p:blipFill>
          <a:blip r:embed="rId2" cstate="print">
            <a:lum bright="-8000" contrast="-5000"/>
          </a:blip>
          <a:srcRect/>
          <a:stretch>
            <a:fillRect/>
          </a:stretch>
        </p:blipFill>
        <p:spPr bwMode="auto">
          <a:xfrm>
            <a:off x="252000" y="1588016"/>
            <a:ext cx="8640000" cy="384205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C:\Users\Jaroslava Tomanová\Desktop\Moodle, Sablony\Sablony fotky\1 Fotografie exteriéru\Panorama\Panorama.jpg"/>
          <p:cNvPicPr>
            <a:picLocks noChangeAspect="1" noChangeArrowheads="1"/>
          </p:cNvPicPr>
          <p:nvPr/>
        </p:nvPicPr>
        <p:blipFill>
          <a:blip r:embed="rId2" cstate="print">
            <a:lum bright="-8000" contrast="6000"/>
          </a:blip>
          <a:srcRect/>
          <a:stretch>
            <a:fillRect/>
          </a:stretch>
        </p:blipFill>
        <p:spPr bwMode="auto">
          <a:xfrm>
            <a:off x="252000" y="2203898"/>
            <a:ext cx="8640000" cy="255673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D:\Misak\Studenec 2011 2\Panorama_bez_nazvu1.jpg"/>
          <p:cNvPicPr>
            <a:picLocks noChangeAspect="1" noChangeArrowheads="1"/>
          </p:cNvPicPr>
          <p:nvPr/>
        </p:nvPicPr>
        <p:blipFill>
          <a:blip r:embed="rId2" cstate="print">
            <a:lum bright="-7000" contrast="-2000"/>
          </a:blip>
          <a:srcRect/>
          <a:stretch>
            <a:fillRect/>
          </a:stretch>
        </p:blipFill>
        <p:spPr bwMode="auto">
          <a:xfrm>
            <a:off x="252000" y="2555727"/>
            <a:ext cx="8640000" cy="174654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0350" y="1250950"/>
            <a:ext cx="8401050" cy="5211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176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Prezentace aplikace PowerPoint</vt:lpstr>
      <vt:lpstr>Panorama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12</cp:revision>
  <dcterms:created xsi:type="dcterms:W3CDTF">2013-07-01T10:17:18Z</dcterms:created>
  <dcterms:modified xsi:type="dcterms:W3CDTF">2014-01-02T18:42:01Z</dcterms:modified>
</cp:coreProperties>
</file>