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2" r:id="rId4"/>
    <p:sldId id="260" r:id="rId5"/>
    <p:sldId id="261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nuts2_01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CZ01_NUTS4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72972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VY_32_INOVACE_02C_15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_NUTS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2 - Praha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19/2/2013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6. ročník 6.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Vzdělávací oblast:  Česká republika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Tematický okruh:  Regiony ČR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a kliknutím se správné odpovědi odkryjí. 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5979594" cy="436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8" y="404664"/>
            <a:ext cx="3803179" cy="2374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23488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5949280"/>
            <a:ext cx="579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22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Rozloha: 496 km2</a:t>
            </a:r>
          </a:p>
          <a:p>
            <a:r>
              <a:rPr lang="cs-CZ" dirty="0" smtClean="0"/>
              <a:t>Počet obyv.: 1,2 mil</a:t>
            </a:r>
          </a:p>
          <a:p>
            <a:r>
              <a:rPr lang="cs-CZ" dirty="0" smtClean="0"/>
              <a:t>Podíl na HDP . 24%</a:t>
            </a:r>
          </a:p>
          <a:p>
            <a:r>
              <a:rPr lang="cs-CZ" dirty="0" smtClean="0"/>
              <a:t>Dopravní uzel</a:t>
            </a:r>
          </a:p>
          <a:p>
            <a:r>
              <a:rPr lang="cs-CZ" dirty="0" err="1" smtClean="0"/>
              <a:t>Nej</a:t>
            </a:r>
            <a:r>
              <a:rPr lang="cs-CZ" dirty="0" smtClean="0"/>
              <a:t> region CR</a:t>
            </a:r>
          </a:p>
          <a:p>
            <a:r>
              <a:rPr lang="cs-CZ" dirty="0" smtClean="0"/>
              <a:t>15. největší město EU</a:t>
            </a:r>
            <a:endParaRPr lang="cs-CZ" dirty="0"/>
          </a:p>
          <a:p>
            <a:r>
              <a:rPr lang="cs-CZ" dirty="0" smtClean="0"/>
              <a:t>Hustota zalidnění: 2600 obyv./km2</a:t>
            </a:r>
          </a:p>
          <a:p>
            <a:r>
              <a:rPr lang="cs-CZ" dirty="0" smtClean="0"/>
              <a:t>22 správních obvodů, 57 autonomních městských částí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13% </a:t>
            </a:r>
            <a:r>
              <a:rPr lang="cs-CZ" dirty="0" err="1" smtClean="0"/>
              <a:t>prům.výroby</a:t>
            </a:r>
            <a:r>
              <a:rPr lang="cs-CZ" dirty="0" smtClean="0"/>
              <a:t> Česka</a:t>
            </a:r>
          </a:p>
          <a:p>
            <a:r>
              <a:rPr lang="cs-CZ" dirty="0" smtClean="0"/>
              <a:t>Energetický, chemický, farmaceutický, strojírenský, p. staveb. hmot, </a:t>
            </a:r>
            <a:r>
              <a:rPr lang="cs-CZ" dirty="0" err="1" smtClean="0"/>
              <a:t>polyfrafický</a:t>
            </a:r>
            <a:r>
              <a:rPr lang="cs-CZ" dirty="0" smtClean="0"/>
              <a:t>, potravinářský průmysl</a:t>
            </a:r>
          </a:p>
          <a:p>
            <a:r>
              <a:rPr lang="cs-CZ" dirty="0" smtClean="0"/>
              <a:t>Zemědělství – příměstské, Výzkumný ústav živ. Výroby, Sempra – šlechtitelství</a:t>
            </a:r>
          </a:p>
          <a:p>
            <a:r>
              <a:rPr lang="cs-CZ" dirty="0" smtClean="0"/>
              <a:t>Služby- 84%</a:t>
            </a:r>
          </a:p>
        </p:txBody>
      </p:sp>
    </p:spTree>
    <p:extLst>
      <p:ext uri="{BB962C8B-B14F-4D97-AF65-F5344CB8AC3E}">
        <p14:creationId xmlns:p14="http://schemas.microsoft.com/office/powerpoint/2010/main" val="304774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Specifické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Sídlo presidenta, parlamentu, ministerstev</a:t>
            </a:r>
          </a:p>
          <a:p>
            <a:r>
              <a:rPr lang="cs-CZ" dirty="0"/>
              <a:t>8 VŠ, UK 1348</a:t>
            </a:r>
          </a:p>
          <a:p>
            <a:r>
              <a:rPr lang="cs-CZ" dirty="0"/>
              <a:t>Nemocnice  - 25</a:t>
            </a:r>
          </a:p>
          <a:p>
            <a:r>
              <a:rPr lang="cs-CZ" dirty="0"/>
              <a:t>Kulturní centrum – divadla, </a:t>
            </a:r>
            <a:r>
              <a:rPr lang="cs-CZ" dirty="0" smtClean="0"/>
              <a:t>galerie</a:t>
            </a:r>
          </a:p>
          <a:p>
            <a:r>
              <a:rPr lang="cs-CZ" dirty="0" smtClean="0"/>
              <a:t>Sídlo finančních organizací, obchodních řetězců, pojišťoven, mediální společnosti, telekomunikační spol. </a:t>
            </a:r>
            <a:r>
              <a:rPr lang="cs-CZ" dirty="0" err="1" smtClean="0"/>
              <a:t>atd</a:t>
            </a:r>
            <a:r>
              <a:rPr lang="cs-CZ" dirty="0" smtClean="0"/>
              <a:t>….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40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4 státní přírodní rezervace </a:t>
            </a:r>
            <a:r>
              <a:rPr lang="cs-CZ" dirty="0" smtClean="0"/>
              <a:t>– Prokopské údolí, Radotínské údolí, Roztocký háj, Satalická bažantnice + </a:t>
            </a:r>
            <a:r>
              <a:rPr lang="cs-CZ" b="1" dirty="0" smtClean="0"/>
              <a:t>2 chráněné přírodní památky </a:t>
            </a:r>
            <a:r>
              <a:rPr lang="cs-CZ" dirty="0" smtClean="0"/>
              <a:t>– Petřínské skály, Královská obora</a:t>
            </a:r>
          </a:p>
          <a:p>
            <a:r>
              <a:rPr lang="pl-PL" dirty="0" smtClean="0"/>
              <a:t>2011 - 180 000 ciziců</a:t>
            </a:r>
          </a:p>
          <a:p>
            <a:r>
              <a:rPr lang="pl-PL" dirty="0" smtClean="0"/>
              <a:t>2000 bezdomovců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841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cs-CZ" dirty="0" smtClean="0"/>
              <a:t>1. Čím je Praha odlišná od jiných regionů?</a:t>
            </a:r>
          </a:p>
          <a:p>
            <a:r>
              <a:rPr lang="cs-CZ" dirty="0" smtClean="0"/>
              <a:t>2. Charakterizujte hospodářská specifika.</a:t>
            </a:r>
          </a:p>
          <a:p>
            <a:r>
              <a:rPr lang="cs-CZ" dirty="0" smtClean="0"/>
              <a:t>3. Uveď 3 zajímavosti regionu</a:t>
            </a:r>
          </a:p>
          <a:p>
            <a:r>
              <a:rPr lang="cs-CZ" dirty="0" smtClean="0"/>
              <a:t>4. Zhodnoť CR – zaměř se na přírodní památky</a:t>
            </a:r>
          </a:p>
        </p:txBody>
      </p:sp>
    </p:spTree>
    <p:extLst>
      <p:ext uri="{BB962C8B-B14F-4D97-AF65-F5344CB8AC3E}">
        <p14:creationId xmlns:p14="http://schemas.microsoft.com/office/powerpoint/2010/main" val="3094254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1. Čím je Praha odlišná od jiných regionů</a:t>
            </a:r>
            <a:r>
              <a:rPr lang="cs-CZ" dirty="0" smtClean="0"/>
              <a:t>?</a:t>
            </a:r>
          </a:p>
          <a:p>
            <a:r>
              <a:rPr lang="cs-CZ" dirty="0">
                <a:solidFill>
                  <a:srgbClr val="FF0000"/>
                </a:solidFill>
              </a:rPr>
              <a:t>Sídlo presidenta, parlamentu, </a:t>
            </a:r>
            <a:r>
              <a:rPr lang="cs-CZ" dirty="0" smtClean="0">
                <a:solidFill>
                  <a:srgbClr val="FF0000"/>
                </a:solidFill>
              </a:rPr>
              <a:t>ministerstev, 8 </a:t>
            </a:r>
            <a:r>
              <a:rPr lang="cs-CZ" dirty="0">
                <a:solidFill>
                  <a:srgbClr val="FF0000"/>
                </a:solidFill>
              </a:rPr>
              <a:t>VŠ, UK </a:t>
            </a:r>
            <a:r>
              <a:rPr lang="cs-CZ" dirty="0" smtClean="0">
                <a:solidFill>
                  <a:srgbClr val="FF0000"/>
                </a:solidFill>
              </a:rPr>
              <a:t>1348, Nemocnice  </a:t>
            </a:r>
            <a:r>
              <a:rPr lang="cs-CZ" dirty="0">
                <a:solidFill>
                  <a:srgbClr val="FF0000"/>
                </a:solidFill>
              </a:rPr>
              <a:t>- </a:t>
            </a:r>
            <a:r>
              <a:rPr lang="cs-CZ" dirty="0" smtClean="0">
                <a:solidFill>
                  <a:srgbClr val="FF0000"/>
                </a:solidFill>
              </a:rPr>
              <a:t>25, Kulturní </a:t>
            </a:r>
            <a:r>
              <a:rPr lang="cs-CZ" dirty="0">
                <a:solidFill>
                  <a:srgbClr val="FF0000"/>
                </a:solidFill>
              </a:rPr>
              <a:t>centrum – divadla, galerie</a:t>
            </a:r>
          </a:p>
          <a:p>
            <a:r>
              <a:rPr lang="cs-CZ" dirty="0">
                <a:solidFill>
                  <a:srgbClr val="FF0000"/>
                </a:solidFill>
              </a:rPr>
              <a:t>Sídlo finančních organizací, obchodních řetězců, pojišťoven, mediální společnosti, telekomunikační spol. </a:t>
            </a:r>
            <a:r>
              <a:rPr lang="cs-CZ" dirty="0" err="1">
                <a:solidFill>
                  <a:srgbClr val="FF0000"/>
                </a:solidFill>
              </a:rPr>
              <a:t>atd</a:t>
            </a:r>
            <a:r>
              <a:rPr lang="cs-CZ" dirty="0">
                <a:solidFill>
                  <a:srgbClr val="FF0000"/>
                </a:solidFill>
              </a:rPr>
              <a:t>…. </a:t>
            </a:r>
          </a:p>
          <a:p>
            <a:r>
              <a:rPr lang="cs-CZ" dirty="0" smtClean="0"/>
              <a:t>2</a:t>
            </a:r>
            <a:r>
              <a:rPr lang="cs-CZ" dirty="0"/>
              <a:t>. Charakterizujte hospodářská specifika</a:t>
            </a:r>
            <a:r>
              <a:rPr lang="cs-CZ" dirty="0" smtClean="0"/>
              <a:t>.</a:t>
            </a:r>
          </a:p>
          <a:p>
            <a:r>
              <a:rPr lang="cs-CZ" dirty="0">
                <a:solidFill>
                  <a:srgbClr val="FF0000"/>
                </a:solidFill>
              </a:rPr>
              <a:t>13% </a:t>
            </a:r>
            <a:r>
              <a:rPr lang="cs-CZ" dirty="0" err="1">
                <a:solidFill>
                  <a:srgbClr val="FF0000"/>
                </a:solidFill>
              </a:rPr>
              <a:t>prům.výroby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Česka, Energetický</a:t>
            </a:r>
            <a:r>
              <a:rPr lang="cs-CZ" dirty="0">
                <a:solidFill>
                  <a:srgbClr val="FF0000"/>
                </a:solidFill>
              </a:rPr>
              <a:t>, chemický, farmaceutický, strojírenský, p. staveb. hmot, </a:t>
            </a:r>
            <a:r>
              <a:rPr lang="cs-CZ" dirty="0" err="1">
                <a:solidFill>
                  <a:srgbClr val="FF0000"/>
                </a:solidFill>
              </a:rPr>
              <a:t>polyfrafický</a:t>
            </a:r>
            <a:r>
              <a:rPr lang="cs-CZ" dirty="0">
                <a:solidFill>
                  <a:srgbClr val="FF0000"/>
                </a:solidFill>
              </a:rPr>
              <a:t>, potravinářský průmysl</a:t>
            </a:r>
          </a:p>
          <a:p>
            <a:r>
              <a:rPr lang="cs-CZ" dirty="0">
                <a:solidFill>
                  <a:srgbClr val="FF0000"/>
                </a:solidFill>
              </a:rPr>
              <a:t>Zemědělství – příměstské, Výzkumný ústav živ. Výroby, Sempra – </a:t>
            </a:r>
            <a:r>
              <a:rPr lang="cs-CZ" dirty="0" smtClean="0">
                <a:solidFill>
                  <a:srgbClr val="FF0000"/>
                </a:solidFill>
              </a:rPr>
              <a:t>šlechtitelství, Služby- </a:t>
            </a:r>
            <a:r>
              <a:rPr lang="cs-CZ" dirty="0">
                <a:solidFill>
                  <a:srgbClr val="FF0000"/>
                </a:solidFill>
              </a:rPr>
              <a:t>84</a:t>
            </a:r>
            <a:r>
              <a:rPr lang="cs-CZ" dirty="0" smtClean="0">
                <a:solidFill>
                  <a:srgbClr val="FF0000"/>
                </a:solidFill>
              </a:rPr>
              <a:t>%</a:t>
            </a:r>
            <a:endParaRPr lang="cs-CZ" dirty="0"/>
          </a:p>
          <a:p>
            <a:r>
              <a:rPr lang="cs-CZ" dirty="0"/>
              <a:t>3. Uveď 3 zajímavosti </a:t>
            </a:r>
            <a:r>
              <a:rPr lang="cs-CZ" dirty="0" smtClean="0"/>
              <a:t>regionu</a:t>
            </a:r>
          </a:p>
          <a:p>
            <a:r>
              <a:rPr lang="cs-CZ" dirty="0">
                <a:solidFill>
                  <a:srgbClr val="FF0000"/>
                </a:solidFill>
              </a:rPr>
              <a:t>4 státní přírodní rezervace </a:t>
            </a:r>
            <a:r>
              <a:rPr lang="cs-CZ" dirty="0" smtClean="0">
                <a:solidFill>
                  <a:srgbClr val="FF0000"/>
                </a:solidFill>
              </a:rPr>
              <a:t>, 2011 </a:t>
            </a:r>
            <a:r>
              <a:rPr lang="cs-CZ" dirty="0">
                <a:solidFill>
                  <a:srgbClr val="FF0000"/>
                </a:solidFill>
              </a:rPr>
              <a:t>- 180 000 </a:t>
            </a:r>
            <a:r>
              <a:rPr lang="cs-CZ" dirty="0" smtClean="0">
                <a:solidFill>
                  <a:srgbClr val="FF0000"/>
                </a:solidFill>
              </a:rPr>
              <a:t>cizinců, 2000 </a:t>
            </a:r>
            <a:r>
              <a:rPr lang="cs-CZ" dirty="0">
                <a:solidFill>
                  <a:srgbClr val="FF0000"/>
                </a:solidFill>
              </a:rPr>
              <a:t>bezdomovců </a:t>
            </a:r>
          </a:p>
          <a:p>
            <a:endParaRPr lang="cs-CZ" dirty="0"/>
          </a:p>
          <a:p>
            <a:r>
              <a:rPr lang="cs-CZ" dirty="0"/>
              <a:t>4. Zhodnoť CR – zaměř se na přírodní </a:t>
            </a:r>
            <a:r>
              <a:rPr lang="cs-CZ" dirty="0" smtClean="0"/>
              <a:t>památky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070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010882"/>
            <a:ext cx="885698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1. Mapa NUTS ČR. </a:t>
            </a:r>
            <a:r>
              <a:rPr lang="cs-CZ" sz="1400" dirty="0"/>
              <a:t>ZIRLAND.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19.2.2013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http://cs.wikipedia.org/wiki/Soubor:Cznuts2_01.png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2. Mapa NUTS Praha. </a:t>
            </a:r>
            <a:r>
              <a:rPr lang="cs-CZ" sz="1400" dirty="0"/>
              <a:t>ZIRLAND.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19.2.2013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4"/>
              </a:rPr>
              <a:t>http://cs.wikipedia.org/wiki/Soubor:CZ01_NUTS4.png </a:t>
            </a:r>
            <a:r>
              <a:rPr lang="cs-CZ" sz="1400" dirty="0" smtClean="0">
                <a:latin typeface="Calibri" pitchFamily="34" charset="0"/>
              </a:rPr>
              <a:t> 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BURSA</a:t>
            </a:r>
            <a:r>
              <a:rPr lang="cs-CZ" sz="1400" dirty="0">
                <a:latin typeface="Calibri" pitchFamily="34" charset="0"/>
              </a:rPr>
              <a:t>, CSC., Milan. Stručný </a:t>
            </a:r>
            <a:r>
              <a:rPr lang="cs-CZ" sz="1400" dirty="0" err="1">
                <a:latin typeface="Calibri" pitchFamily="34" charset="0"/>
              </a:rPr>
              <a:t>ekonomickogeografický</a:t>
            </a:r>
            <a:r>
              <a:rPr lang="cs-CZ" sz="1400" dirty="0">
                <a:latin typeface="Calibri" pitchFamily="34" charset="0"/>
              </a:rPr>
              <a:t> přehled krajů Česka. Ústí nad Labem: Univerzita </a:t>
            </a:r>
            <a:r>
              <a:rPr lang="cs-CZ" sz="1400" dirty="0" err="1">
                <a:latin typeface="Calibri" pitchFamily="34" charset="0"/>
              </a:rPr>
              <a:t>J.E.Purkyně</a:t>
            </a:r>
            <a:r>
              <a:rPr lang="cs-CZ" sz="1400" dirty="0">
                <a:latin typeface="Calibri" pitchFamily="34" charset="0"/>
              </a:rPr>
              <a:t> v Ústí nad Labem Přírodovědecká fakulta, 2009, ISBN 978-80-7414-200-0</a:t>
            </a:r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126</TotalTime>
  <Words>591</Words>
  <Application>Microsoft Office PowerPoint</Application>
  <PresentationFormat>Předvádění na obrazovce (4:3)</PresentationFormat>
  <Paragraphs>82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</vt:lpstr>
      <vt:lpstr>Prezentace aplikace PowerPoint</vt:lpstr>
      <vt:lpstr>ANOTACE</vt:lpstr>
      <vt:lpstr>Prezentace aplikace PowerPoint</vt:lpstr>
      <vt:lpstr>Základní charakteristika</vt:lpstr>
      <vt:lpstr>Hospodářství</vt:lpstr>
      <vt:lpstr>Specifické rysy</vt:lpstr>
      <vt:lpstr>Zajímavosti</vt:lpstr>
      <vt:lpstr>Test</vt:lpstr>
      <vt:lpstr>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David Rohusch</cp:lastModifiedBy>
  <cp:revision>26</cp:revision>
  <dcterms:created xsi:type="dcterms:W3CDTF">2013-09-26T08:02:37Z</dcterms:created>
  <dcterms:modified xsi:type="dcterms:W3CDTF">2013-11-29T08:49:00Z</dcterms:modified>
</cp:coreProperties>
</file>