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9144000" cy="6858000" type="screen4x3"/>
  <p:notesSz cx="6858000" cy="9144000"/>
  <p:custDataLst>
    <p:tags r:id="rId11"/>
  </p:custData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27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4F0CDE-0BCF-4BF6-BF7A-98184763FD0B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D7921E-0325-46E5-BFF1-D45B1E772E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522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02A8CC-4FCD-4C90-9137-C699DA109D0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656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22940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5270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529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955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244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4262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269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1878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3166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339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6466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685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4403641"/>
              </p:ext>
            </p:extLst>
          </p:nvPr>
        </p:nvGraphicFramePr>
        <p:xfrm>
          <a:off x="457200" y="1600200"/>
          <a:ext cx="8229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880998"/>
              </p:ext>
            </p:extLst>
          </p:nvPr>
        </p:nvGraphicFramePr>
        <p:xfrm>
          <a:off x="457200" y="2204864"/>
          <a:ext cx="8280919" cy="364044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1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Technologie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Předběžná a tepelná</a:t>
                      </a:r>
                      <a:r>
                        <a:rPr lang="cs-CZ" sz="2000" baseline="0" dirty="0" smtClean="0">
                          <a:effectLst/>
                        </a:rPr>
                        <a:t> úprava potravin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Předběžná příprava základních surovin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VY_(32)_INOVACE_2.B_T_01(20)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218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Cílem prezentace je seznámit žáky s </a:t>
            </a:r>
            <a:r>
              <a:rPr lang="cs-CZ" dirty="0" smtClean="0"/>
              <a:t>významem předběžné přípravy pokrmů. </a:t>
            </a:r>
            <a:endParaRPr lang="cs-CZ" dirty="0"/>
          </a:p>
          <a:p>
            <a:r>
              <a:rPr lang="cs-CZ" dirty="0"/>
              <a:t>Materiál je určen pro žáky prvního ročníku oboru kuchařské práce.</a:t>
            </a:r>
          </a:p>
          <a:p>
            <a:r>
              <a:rPr lang="cs-CZ" dirty="0"/>
              <a:t>Prezentace je určena jako podpůrný materiál pro výklad nové látky  a následnou kontrolu znalostí pomocí </a:t>
            </a:r>
            <a:r>
              <a:rPr lang="cs-CZ" dirty="0" smtClean="0"/>
              <a:t>kontrolních otázek.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393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Předběžná příprava základních potravin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Petra Pechová,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745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Přípravné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jedná </a:t>
            </a:r>
            <a:r>
              <a:rPr lang="cs-CZ" dirty="0"/>
              <a:t>se o odstranění nejedlých a nevzhledných částí potravin</a:t>
            </a:r>
          </a:p>
          <a:p>
            <a:r>
              <a:rPr lang="cs-CZ" dirty="0"/>
              <a:t>potraviny se stávají </a:t>
            </a:r>
            <a:r>
              <a:rPr lang="cs-CZ" dirty="0" smtClean="0"/>
              <a:t>vzhlednějšími, chutnějšími, stravitelnějšími</a:t>
            </a:r>
          </a:p>
          <a:p>
            <a:r>
              <a:rPr lang="cs-CZ" dirty="0"/>
              <a:t>většina potravin je před požitím zpracována nebo tepelně </a:t>
            </a:r>
            <a:r>
              <a:rPr lang="cs-CZ" dirty="0" smtClean="0"/>
              <a:t>opracována</a:t>
            </a:r>
            <a:endParaRPr lang="cs-CZ" dirty="0"/>
          </a:p>
          <a:p>
            <a:r>
              <a:rPr lang="cs-CZ" dirty="0"/>
              <a:t>teprve tepelným opracováním se stává mnoho potravin </a:t>
            </a:r>
            <a:r>
              <a:rPr lang="cs-CZ" dirty="0" smtClean="0"/>
              <a:t>poživatelnými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802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Předběžná příprava základních potravin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řadíme </a:t>
            </a:r>
            <a:r>
              <a:rPr lang="cs-CZ" dirty="0"/>
              <a:t>sem čištění, mytí, namáčení, loupání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krájení, strouhání, </a:t>
            </a:r>
            <a:r>
              <a:rPr lang="cs-CZ" dirty="0" smtClean="0"/>
              <a:t>krouhání, pasírování</a:t>
            </a:r>
            <a:r>
              <a:rPr lang="cs-CZ" dirty="0"/>
              <a:t>, sekání, odležení, vykostění, mletí, odblaňování, naklepávání, špikování, ….</a:t>
            </a:r>
          </a:p>
        </p:txBody>
      </p:sp>
    </p:spTree>
    <p:extLst>
      <p:ext uri="{BB962C8B-B14F-4D97-AF65-F5344CB8AC3E}">
        <p14:creationId xmlns:p14="http://schemas.microsoft.com/office/powerpoint/2010/main" val="39243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Náčiní  předběžnou úpravu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Nůž, škrabka, struhadlo, kruhadlo, lis, </a:t>
            </a:r>
            <a:r>
              <a:rPr lang="cs-CZ" dirty="0"/>
              <a:t>m</a:t>
            </a:r>
            <a:r>
              <a:rPr lang="cs-CZ" dirty="0" smtClean="0"/>
              <a:t>lýnek, sekáček, palička, špikovací jehla, hmoždíř.</a:t>
            </a:r>
            <a:endParaRPr lang="cs-CZ" dirty="0"/>
          </a:p>
        </p:txBody>
      </p:sp>
      <p:pic>
        <p:nvPicPr>
          <p:cNvPr id="4" name="Picture 2" descr="C:\Users\Petra\AppData\Local\Microsoft\Windows\Temporary Internet Files\Content.IE5\OA44IHUJ\MC9003490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204169"/>
            <a:ext cx="1870075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etra\AppData\Local\Microsoft\Windows\Temporary Internet Files\Content.IE5\RYTTZT9U\MC9003127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383338"/>
            <a:ext cx="1565256" cy="134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etra\AppData\Local\Microsoft\Windows\Temporary Internet Files\Content.IE5\OA44IHUJ\MC9002900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25836"/>
            <a:ext cx="1404746" cy="105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etra\AppData\Local\Microsoft\Windows\Temporary Internet Files\Content.IE5\BAB1BR6Q\MC9003409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04169"/>
            <a:ext cx="1514475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703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Proč potraviny předběžně připravujeme?</a:t>
            </a:r>
          </a:p>
          <a:p>
            <a:r>
              <a:rPr lang="cs-CZ" dirty="0" smtClean="0"/>
              <a:t>Co si představujete pod pojmem předběžná úprava potravin?</a:t>
            </a:r>
          </a:p>
          <a:p>
            <a:r>
              <a:rPr lang="cs-CZ" dirty="0" smtClean="0"/>
              <a:t>Víte, které náčiní je potřeba na jednotlivé činnosti předběžné přípravy? Zkuste utvořit správné dvojice: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8" name="Objekt 7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3301981"/>
              </p:ext>
            </p:extLst>
          </p:nvPr>
        </p:nvGraphicFramePr>
        <p:xfrm>
          <a:off x="4572000" y="4365104"/>
          <a:ext cx="2473424" cy="16504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Objekt prostředí balíčkovače" showAsIcon="1" r:id="rId3" imgW="914400" imgH="714240" progId="Package">
                  <p:embed/>
                </p:oleObj>
              </mc:Choice>
              <mc:Fallback>
                <p:oleObj name="Objekt prostředí balíčkovače" showAsIcon="1" r:id="rId3" imgW="914400" imgH="7142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0" y="4365104"/>
                        <a:ext cx="2473424" cy="16504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0322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METZ, Reinhold; GRÜNER, Hermann; KESSLER, Thomas. </a:t>
            </a:r>
            <a:r>
              <a:rPr lang="cs-CZ" i="1" dirty="0"/>
              <a:t>Restaurace a host</a:t>
            </a:r>
            <a:r>
              <a:rPr lang="cs-CZ" dirty="0"/>
              <a:t>. Praha: Europa - Sobotáles </a:t>
            </a:r>
            <a:r>
              <a:rPr lang="cs-CZ" dirty="0" err="1"/>
              <a:t>cz</a:t>
            </a:r>
            <a:r>
              <a:rPr lang="cs-CZ" dirty="0"/>
              <a:t>., 2008, ISBN 978-80-86706-18-4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ŠINDELKOVÁ, Alena. </a:t>
            </a:r>
            <a:r>
              <a:rPr lang="cs-CZ" i="1" dirty="0" smtClean="0"/>
              <a:t>Technologie 1. díl</a:t>
            </a:r>
            <a:r>
              <a:rPr lang="cs-CZ" dirty="0" smtClean="0"/>
              <a:t>. </a:t>
            </a:r>
            <a:r>
              <a:rPr lang="cs-CZ" dirty="0"/>
              <a:t>Praha: parta, </a:t>
            </a:r>
            <a:r>
              <a:rPr lang="cs-CZ" dirty="0" smtClean="0"/>
              <a:t>2001, </a:t>
            </a:r>
            <a:r>
              <a:rPr lang="cs-CZ" dirty="0"/>
              <a:t>ISBN </a:t>
            </a:r>
            <a:r>
              <a:rPr lang="cs-CZ" dirty="0" smtClean="0"/>
              <a:t>80-85989-83-2.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839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bc7053fa9be9dbf974b9d37d319e45b5f37a56d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287</Words>
  <Application>Microsoft Office PowerPoint</Application>
  <PresentationFormat>Předvádění na obrazovce (4:3)</PresentationFormat>
  <Paragraphs>46</Paragraphs>
  <Slides>8</Slides>
  <Notes>1</Notes>
  <HiddenSlides>2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Balíček</vt:lpstr>
      <vt:lpstr> </vt:lpstr>
      <vt:lpstr>Anotace</vt:lpstr>
      <vt:lpstr>Předběžná příprava základních potravin</vt:lpstr>
      <vt:lpstr>Přípravné práce</vt:lpstr>
      <vt:lpstr>Předběžná příprava základních potravin</vt:lpstr>
      <vt:lpstr>Náčiní  předběžnou úpravu</vt:lpstr>
      <vt:lpstr>Kontrolní otázky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Petra</dc:creator>
  <cp:lastModifiedBy>user</cp:lastModifiedBy>
  <cp:revision>14</cp:revision>
  <dcterms:created xsi:type="dcterms:W3CDTF">2013-04-22T10:30:46Z</dcterms:created>
  <dcterms:modified xsi:type="dcterms:W3CDTF">2014-01-28T13:44:06Z</dcterms:modified>
</cp:coreProperties>
</file>