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9CB18-2771-4B5F-9014-7A3652262BCC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37D27-B96B-4BF2-A1A2-FAD955E5F6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51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2A8CC-4FCD-4C90-9137-C699DA109D0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65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1675751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741645"/>
              </p:ext>
            </p:extLst>
          </p:nvPr>
        </p:nvGraphicFramePr>
        <p:xfrm>
          <a:off x="457200" y="2204864"/>
          <a:ext cx="8280919" cy="4195738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Předběžná a tepelná</a:t>
                      </a:r>
                      <a:r>
                        <a:rPr lang="cs-CZ" sz="2000" baseline="0" dirty="0" smtClean="0">
                          <a:effectLst/>
                        </a:rPr>
                        <a:t> úprava potravin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Předběžná příprava drůbeže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VY_(32)_INOVACE_2.B_T_04(20)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250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Cílem prezentace je seznámit žáky </a:t>
            </a:r>
            <a:r>
              <a:rPr lang="cs-CZ" dirty="0" smtClean="0"/>
              <a:t>předběžnou úpravou drůbeže. </a:t>
            </a:r>
            <a:endParaRPr lang="cs-CZ" dirty="0"/>
          </a:p>
          <a:p>
            <a:r>
              <a:rPr lang="cs-CZ" dirty="0"/>
              <a:t>Materiál je určen pro žáky prvního ročníku oboru kuchařské práce.</a:t>
            </a:r>
          </a:p>
          <a:p>
            <a:r>
              <a:rPr lang="cs-CZ" dirty="0"/>
              <a:t>Prezentace je určena jako podpůrný materiál pro výklad nové látky  a </a:t>
            </a:r>
            <a:r>
              <a:rPr lang="cs-CZ" dirty="0" smtClean="0"/>
              <a:t>interaktivní práci ve výuce.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990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Předběžná příprava drůbeže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Petra Pechová,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1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Předběžná úprava drůbeže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Do </a:t>
            </a:r>
            <a:r>
              <a:rPr lang="cs-CZ" dirty="0" smtClean="0"/>
              <a:t>závodů veřejného stravování </a:t>
            </a:r>
            <a:r>
              <a:rPr lang="cs-CZ" dirty="0"/>
              <a:t>je drůbež dodávána opracovaná, nejčastěji chlazená a mražená.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Zmrazenou drůbež necháme rozmrazit, dočišťujeme a omýváme.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Drůbež dělíme na: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dirty="0"/>
              <a:t>hrabavou (slepice, kohout, kuře, krocan, …)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dirty="0"/>
              <a:t>vodní (husy a kachny)</a:t>
            </a:r>
          </a:p>
        </p:txBody>
      </p:sp>
    </p:spTree>
    <p:extLst>
      <p:ext uri="{BB962C8B-B14F-4D97-AF65-F5344CB8AC3E}">
        <p14:creationId xmlns:p14="http://schemas.microsoft.com/office/powerpoint/2010/main" val="91687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Zabíjení drůbeže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rychle, dbáme na dobré vykrvácení</a:t>
            </a:r>
          </a:p>
          <a:p>
            <a:r>
              <a:rPr lang="cs-CZ" dirty="0"/>
              <a:t>hrabavou </a:t>
            </a:r>
            <a:r>
              <a:rPr lang="cs-CZ" dirty="0" smtClean="0"/>
              <a:t>drůbež zařezáváme </a:t>
            </a:r>
            <a:r>
              <a:rPr lang="cs-CZ" dirty="0"/>
              <a:t>ostrým nožem pod </a:t>
            </a:r>
            <a:r>
              <a:rPr lang="cs-CZ" dirty="0" smtClean="0"/>
              <a:t>krkem (prořízneme krční tepnu), </a:t>
            </a:r>
            <a:r>
              <a:rPr lang="cs-CZ" dirty="0"/>
              <a:t>holubům řežeme hlavičky, vodní drůbež zařezáváme za hlavou</a:t>
            </a:r>
          </a:p>
        </p:txBody>
      </p:sp>
      <p:pic>
        <p:nvPicPr>
          <p:cNvPr id="4098" name="Picture 2" descr="C:\Users\Petra\AppData\Local\Microsoft\Windows\Temporary Internet Files\Content.IE5\OA44IHUJ\MM90023625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645024"/>
            <a:ext cx="2088233" cy="123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26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Čištění a škubání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za sucha ihned po zabití (krocan, perlička)</a:t>
            </a:r>
          </a:p>
          <a:p>
            <a:r>
              <a:rPr lang="cs-CZ" dirty="0"/>
              <a:t>za sucha po vychladnutí (husa, kachna)</a:t>
            </a:r>
          </a:p>
          <a:p>
            <a:r>
              <a:rPr lang="cs-CZ" dirty="0"/>
              <a:t>po opaření – usnadníme tím škubání (</a:t>
            </a:r>
            <a:r>
              <a:rPr lang="cs-CZ" dirty="0" smtClean="0"/>
              <a:t>kuře, slepice)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6" name="Picture 4" descr="C:\Users\Petra\AppData\Local\Microsoft\Windows\Temporary Internet Files\Content.IE5\O8GXO1R5\MC9003348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29000"/>
            <a:ext cx="226801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18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Kuchání drůbeže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dirty="0"/>
              <a:t>odsekneme nohy a krk, vyjmeme volátko, hrtan, jícen</a:t>
            </a:r>
          </a:p>
          <a:p>
            <a:pPr>
              <a:lnSpc>
                <a:spcPct val="90000"/>
              </a:lnSpc>
            </a:pPr>
            <a:r>
              <a:rPr lang="cs-CZ" dirty="0"/>
              <a:t>břišní dutinu nařízneme od řitního otvoru, opatrně vytáhneme rukou celý obsah</a:t>
            </a:r>
          </a:p>
          <a:p>
            <a:pPr>
              <a:lnSpc>
                <a:spcPct val="90000"/>
              </a:lnSpc>
            </a:pPr>
            <a:r>
              <a:rPr lang="cs-CZ" dirty="0"/>
              <a:t>z jater odstraníme žlučový váček</a:t>
            </a:r>
          </a:p>
          <a:p>
            <a:pPr>
              <a:lnSpc>
                <a:spcPct val="90000"/>
              </a:lnSpc>
            </a:pPr>
            <a:r>
              <a:rPr lang="cs-CZ" dirty="0"/>
              <a:t>žaludek rozřízneme, stáhneme blánu</a:t>
            </a:r>
          </a:p>
          <a:p>
            <a:pPr>
              <a:lnSpc>
                <a:spcPct val="90000"/>
              </a:lnSpc>
            </a:pPr>
            <a:r>
              <a:rPr lang="cs-CZ" dirty="0"/>
              <a:t>ze srdce vymáčkneme krevní sraženinu</a:t>
            </a:r>
          </a:p>
          <a:p>
            <a:pPr>
              <a:lnSpc>
                <a:spcPct val="90000"/>
              </a:lnSpc>
            </a:pPr>
            <a:r>
              <a:rPr lang="cs-CZ" dirty="0"/>
              <a:t> odstraníme plíce </a:t>
            </a:r>
          </a:p>
          <a:p>
            <a:pPr>
              <a:lnSpc>
                <a:spcPct val="90000"/>
              </a:lnSpc>
            </a:pPr>
            <a:r>
              <a:rPr lang="cs-CZ" dirty="0"/>
              <a:t>drůbež omyjeme a osušíme</a:t>
            </a:r>
          </a:p>
        </p:txBody>
      </p:sp>
    </p:spTree>
    <p:extLst>
      <p:ext uri="{BB962C8B-B14F-4D97-AF65-F5344CB8AC3E}">
        <p14:creationId xmlns:p14="http://schemas.microsoft.com/office/powerpoint/2010/main" val="261791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Formování (drezírování)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u kolenního kloubu nařízneme otvor mezi kostí a šlachou a protáhneme jím druhou nohu</a:t>
            </a:r>
          </a:p>
          <a:p>
            <a:r>
              <a:rPr lang="cs-CZ" dirty="0"/>
              <a:t>křídla založíme za hřbet </a:t>
            </a:r>
            <a:r>
              <a:rPr lang="cs-CZ" dirty="0">
                <a:solidFill>
                  <a:srgbClr val="292E58"/>
                </a:solidFill>
              </a:rPr>
              <a:t> </a:t>
            </a:r>
          </a:p>
          <a:p>
            <a:endParaRPr lang="cs-CZ" dirty="0"/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1928813" y="1943100"/>
            <a:ext cx="13063537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endParaRPr lang="cs-CZ"/>
          </a:p>
        </p:txBody>
      </p:sp>
      <p:pic>
        <p:nvPicPr>
          <p:cNvPr id="1026" name="Picture 2" descr="C:\Users\Petra\AppData\Local\Microsoft\Windows\Temporary Internet Files\Content.IE5\BAB1BR6Q\MP900422610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29000"/>
            <a:ext cx="3901440" cy="227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64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Jak dělíme drůbež?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Jakým způsobem kucháme drůbež?</a:t>
            </a:r>
          </a:p>
          <a:p>
            <a:pPr marL="514350" indent="-514350">
              <a:buAutoNum type="arabicPeriod"/>
            </a:pPr>
            <a:r>
              <a:rPr lang="cs-CZ" dirty="0" smtClean="0"/>
              <a:t>Najděte na internetových stránkách, jak je </a:t>
            </a:r>
            <a:r>
              <a:rPr lang="cs-CZ" dirty="0" smtClean="0"/>
              <a:t>drůbež </a:t>
            </a:r>
            <a:r>
              <a:rPr lang="cs-CZ" dirty="0" smtClean="0"/>
              <a:t>dodávána do provozoven.</a:t>
            </a:r>
            <a:endParaRPr lang="cs-CZ" dirty="0"/>
          </a:p>
        </p:txBody>
      </p:sp>
      <p:pic>
        <p:nvPicPr>
          <p:cNvPr id="2051" name="Picture 3" descr="C:\Users\Petra\AppData\Local\Microsoft\Windows\Temporary Internet Files\Content.IE5\RYTTZT9U\MC9003267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221088"/>
            <a:ext cx="3736741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20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ŠINDELKOVÁ, Alena. </a:t>
            </a:r>
            <a:r>
              <a:rPr lang="cs-CZ" i="1" dirty="0"/>
              <a:t>Technologie 1. díl</a:t>
            </a:r>
            <a:r>
              <a:rPr lang="cs-CZ" dirty="0"/>
              <a:t>. Praha: parta, 2001, ISBN 80-85989-83-2.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07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</TotalTime>
  <Words>326</Words>
  <Application>Microsoft Office PowerPoint</Application>
  <PresentationFormat>Předvádění na obrazovce (4:3)</PresentationFormat>
  <Paragraphs>55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 </vt:lpstr>
      <vt:lpstr>Anotace</vt:lpstr>
      <vt:lpstr>Předběžná příprava drůbeže</vt:lpstr>
      <vt:lpstr>Předběžná úprava drůbeže</vt:lpstr>
      <vt:lpstr>Zabíjení drůbeže</vt:lpstr>
      <vt:lpstr>Čištění a škubání</vt:lpstr>
      <vt:lpstr>Kuchání drůbeže</vt:lpstr>
      <vt:lpstr>Formování (drezírování)</vt:lpstr>
      <vt:lpstr>Kontrolní otázky: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Předběžná úprava drůbeže</dc:title>
  <dc:creator>Petra</dc:creator>
  <cp:lastModifiedBy>Petra</cp:lastModifiedBy>
  <cp:revision>6</cp:revision>
  <dcterms:created xsi:type="dcterms:W3CDTF">2013-04-22T10:33:34Z</dcterms:created>
  <dcterms:modified xsi:type="dcterms:W3CDTF">2013-05-11T18:02:49Z</dcterms:modified>
</cp:coreProperties>
</file>