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4" r:id="rId3"/>
    <p:sldId id="265" r:id="rId4"/>
    <p:sldId id="257" r:id="rId5"/>
    <p:sldId id="258" r:id="rId6"/>
    <p:sldId id="259" r:id="rId7"/>
    <p:sldId id="260" r:id="rId8"/>
    <p:sldId id="261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66A71C-D12F-48E7-BF28-2665BDB846FA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953B26-E280-44DF-9A91-D789D66511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5136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71675751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6214398"/>
              </p:ext>
            </p:extLst>
          </p:nvPr>
        </p:nvGraphicFramePr>
        <p:xfrm>
          <a:off x="457200" y="2204864"/>
          <a:ext cx="8280919" cy="407202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Předběžná příprava ryb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VY_(32)_INOVACE_2.B_T_05(20)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2503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s </a:t>
            </a:r>
            <a:r>
              <a:rPr lang="cs-CZ" dirty="0" smtClean="0"/>
              <a:t>předběžnou úpravou ryb. </a:t>
            </a:r>
            <a:endParaRPr lang="cs-CZ" dirty="0"/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Prezentace je určena jako podpůrný materiál pro výklad nové látky </a:t>
            </a:r>
            <a:r>
              <a:rPr lang="cs-CZ" dirty="0" smtClean="0"/>
              <a:t>a interaktivní práci ve výuce.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907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Předběžná příprava ryb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61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r>
              <a:rPr lang="cs-CZ"/>
              <a:t>Dělení ryb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Sladkovodní- </a:t>
            </a:r>
            <a:r>
              <a:rPr lang="cs-CZ" dirty="0"/>
              <a:t>kapr, úhoř, okoun, lín, pstruh, sumec, štika, cejn, candát, losos, maréna, </a:t>
            </a:r>
            <a:r>
              <a:rPr lang="cs-CZ" dirty="0" smtClean="0"/>
              <a:t>lipan</a:t>
            </a:r>
            <a:endParaRPr lang="cs-CZ" dirty="0"/>
          </a:p>
          <a:p>
            <a:endParaRPr lang="cs-CZ" dirty="0"/>
          </a:p>
          <a:p>
            <a:r>
              <a:rPr lang="cs-CZ" dirty="0"/>
              <a:t>Mořské – </a:t>
            </a:r>
            <a:r>
              <a:rPr lang="cs-CZ" dirty="0" smtClean="0"/>
              <a:t>sleď, </a:t>
            </a:r>
            <a:r>
              <a:rPr lang="cs-CZ" dirty="0"/>
              <a:t>sardel, sardinka, makrela, treska, tuňák, jeseter, vyza, </a:t>
            </a:r>
            <a:r>
              <a:rPr lang="cs-CZ" dirty="0" err="1"/>
              <a:t>platýz</a:t>
            </a:r>
            <a:r>
              <a:rPr lang="cs-CZ" dirty="0"/>
              <a:t>,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607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r>
              <a:rPr lang="cs-CZ"/>
              <a:t>Zabíjení ryb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ladkovodní </a:t>
            </a:r>
            <a:r>
              <a:rPr lang="cs-CZ" dirty="0"/>
              <a:t>se </a:t>
            </a:r>
            <a:r>
              <a:rPr lang="cs-CZ" dirty="0" err="1"/>
              <a:t>vysádkují</a:t>
            </a:r>
            <a:r>
              <a:rPr lang="cs-CZ" dirty="0"/>
              <a:t> 2 – 3 dny</a:t>
            </a:r>
          </a:p>
          <a:p>
            <a:pPr>
              <a:buFont typeface="Wingdings" pitchFamily="2" charset="2"/>
              <a:buNone/>
            </a:pPr>
            <a:endParaRPr lang="cs-CZ" dirty="0"/>
          </a:p>
          <a:p>
            <a:r>
              <a:rPr lang="cs-CZ" dirty="0"/>
              <a:t>u</a:t>
            </a:r>
            <a:r>
              <a:rPr lang="cs-CZ" dirty="0" smtClean="0"/>
              <a:t>chopíme </a:t>
            </a:r>
            <a:r>
              <a:rPr lang="cs-CZ" dirty="0"/>
              <a:t>do utěrky</a:t>
            </a:r>
          </a:p>
          <a:p>
            <a:r>
              <a:rPr lang="cs-CZ" dirty="0"/>
              <a:t>ú</a:t>
            </a:r>
            <a:r>
              <a:rPr lang="cs-CZ" dirty="0" smtClean="0"/>
              <a:t>derem </a:t>
            </a:r>
            <a:r>
              <a:rPr lang="cs-CZ" dirty="0"/>
              <a:t>paličkou do hlavy omráčíme</a:t>
            </a:r>
          </a:p>
          <a:p>
            <a:r>
              <a:rPr lang="cs-CZ" dirty="0"/>
              <a:t>n</a:t>
            </a:r>
            <a:r>
              <a:rPr lang="cs-CZ" dirty="0" smtClean="0"/>
              <a:t>ožem </a:t>
            </a:r>
            <a:r>
              <a:rPr lang="cs-CZ" dirty="0"/>
              <a:t>přeřízneme páteř těsně za hlavou</a:t>
            </a:r>
          </a:p>
          <a:p>
            <a:r>
              <a:rPr lang="cs-CZ" dirty="0"/>
              <a:t>n</a:t>
            </a:r>
            <a:r>
              <a:rPr lang="cs-CZ" dirty="0" smtClean="0"/>
              <a:t>echáme </a:t>
            </a:r>
            <a:r>
              <a:rPr lang="cs-CZ" dirty="0"/>
              <a:t>vytéct krev</a:t>
            </a:r>
          </a:p>
        </p:txBody>
      </p:sp>
    </p:spTree>
    <p:extLst>
      <p:ext uri="{BB962C8B-B14F-4D97-AF65-F5344CB8AC3E}">
        <p14:creationId xmlns:p14="http://schemas.microsoft.com/office/powerpoint/2010/main" val="3701244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r>
              <a:rPr lang="cs-CZ"/>
              <a:t>Čištění ryb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šupiny </a:t>
            </a:r>
            <a:r>
              <a:rPr lang="cs-CZ" dirty="0"/>
              <a:t>oškrabujeme od hlavy k ocasu (proti růstu šupin)</a:t>
            </a:r>
          </a:p>
          <a:p>
            <a:r>
              <a:rPr lang="cs-CZ" dirty="0"/>
              <a:t>n</a:t>
            </a:r>
            <a:r>
              <a:rPr lang="cs-CZ" dirty="0" smtClean="0"/>
              <a:t>espařujeme </a:t>
            </a:r>
            <a:r>
              <a:rPr lang="cs-CZ" dirty="0"/>
              <a:t>(odstranili bychom hlen)</a:t>
            </a:r>
          </a:p>
          <a:p>
            <a:r>
              <a:rPr lang="cs-CZ" dirty="0"/>
              <a:t>n</a:t>
            </a:r>
            <a:r>
              <a:rPr lang="cs-CZ" dirty="0" smtClean="0"/>
              <a:t>ěkteré </a:t>
            </a:r>
            <a:r>
              <a:rPr lang="cs-CZ" dirty="0"/>
              <a:t>neškrábeme, jen umyjeme (pstruh)</a:t>
            </a:r>
          </a:p>
          <a:p>
            <a:r>
              <a:rPr lang="cs-CZ" dirty="0"/>
              <a:t>s</a:t>
            </a:r>
            <a:r>
              <a:rPr lang="cs-CZ" dirty="0" smtClean="0"/>
              <a:t>tarší </a:t>
            </a:r>
            <a:r>
              <a:rPr lang="cs-CZ" dirty="0"/>
              <a:t>ryby stahujeme (tuhá kůže)</a:t>
            </a:r>
          </a:p>
        </p:txBody>
      </p:sp>
    </p:spTree>
    <p:extLst>
      <p:ext uri="{BB962C8B-B14F-4D97-AF65-F5344CB8AC3E}">
        <p14:creationId xmlns:p14="http://schemas.microsoft.com/office/powerpoint/2010/main" val="801681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r>
              <a:rPr lang="cs-CZ"/>
              <a:t>Kuchání ryb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rozřízneme </a:t>
            </a:r>
            <a:r>
              <a:rPr lang="cs-CZ" dirty="0"/>
              <a:t>břišní dutinu od řitního otvoru k hlavě a opatrně vyjmeme vnitřnosti</a:t>
            </a:r>
          </a:p>
          <a:p>
            <a:r>
              <a:rPr lang="cs-CZ" dirty="0"/>
              <a:t>o</a:t>
            </a:r>
            <a:r>
              <a:rPr lang="cs-CZ" dirty="0" smtClean="0"/>
              <a:t>ddělíme </a:t>
            </a:r>
            <a:r>
              <a:rPr lang="cs-CZ" dirty="0"/>
              <a:t>jikry, mlíčí, u jater žlučový váček</a:t>
            </a:r>
          </a:p>
          <a:p>
            <a:r>
              <a:rPr lang="cs-CZ" dirty="0"/>
              <a:t>z</a:t>
            </a:r>
            <a:r>
              <a:rPr lang="cs-CZ" dirty="0" smtClean="0"/>
              <a:t> </a:t>
            </a:r>
            <a:r>
              <a:rPr lang="cs-CZ" dirty="0"/>
              <a:t>hlavy odstraníme žábry, odsekneme ploutve (ne u pstruha)</a:t>
            </a:r>
          </a:p>
          <a:p>
            <a:r>
              <a:rPr lang="cs-CZ" dirty="0"/>
              <a:t>u</a:t>
            </a:r>
            <a:r>
              <a:rPr lang="cs-CZ" dirty="0" smtClean="0"/>
              <a:t> </a:t>
            </a:r>
            <a:r>
              <a:rPr lang="cs-CZ" dirty="0"/>
              <a:t>větších ryb odsekneme hlavu, omyjeme, usušíme</a:t>
            </a:r>
          </a:p>
        </p:txBody>
      </p:sp>
    </p:spTree>
    <p:extLst>
      <p:ext uri="{BB962C8B-B14F-4D97-AF65-F5344CB8AC3E}">
        <p14:creationId xmlns:p14="http://schemas.microsoft.com/office/powerpoint/2010/main" val="3883781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r>
              <a:rPr lang="cs-CZ"/>
              <a:t>Dělení – porcování ryb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dirty="0"/>
              <a:t>Malé ryby - upravujeme vcelku (pstruh, lín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/>
              <a:t>Větší, širší ryby – dělíme podélným řezem </a:t>
            </a:r>
            <a:endParaRPr lang="cs-CZ" dirty="0" smtClean="0"/>
          </a:p>
          <a:p>
            <a:pPr>
              <a:buFont typeface="Wingdings" pitchFamily="2" charset="2"/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ve </a:t>
            </a:r>
            <a:r>
              <a:rPr lang="cs-CZ" dirty="0" smtClean="0"/>
              <a:t>hřbetě </a:t>
            </a:r>
            <a:r>
              <a:rPr lang="cs-CZ" dirty="0"/>
              <a:t>na </a:t>
            </a:r>
            <a:r>
              <a:rPr lang="cs-CZ" dirty="0" smtClean="0"/>
              <a:t>půlky</a:t>
            </a: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/>
              <a:t>Válcovité – na podkovy</a:t>
            </a: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/>
              <a:t>Vykosťujeme - </a:t>
            </a:r>
            <a:r>
              <a:rPr lang="cs-CZ" dirty="0" err="1"/>
              <a:t>file</a:t>
            </a:r>
            <a:endParaRPr lang="cs-CZ" dirty="0"/>
          </a:p>
        </p:txBody>
      </p:sp>
      <p:pic>
        <p:nvPicPr>
          <p:cNvPr id="3075" name="Picture 3" descr="C:\Users\Petra\AppData\Local\Microsoft\Windows\Temporary Internet Files\Content.IE5\OA44IHUJ\MP9004035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7072"/>
            <a:ext cx="270135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0147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na internetových stránkách co nejvíce druhů sladkovodních a mořských ryb.</a:t>
            </a:r>
            <a:endParaRPr lang="cs-CZ" dirty="0"/>
          </a:p>
        </p:txBody>
      </p:sp>
      <p:pic>
        <p:nvPicPr>
          <p:cNvPr id="4098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780928"/>
            <a:ext cx="268035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09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ŠINDELKOVÁ</a:t>
            </a:r>
            <a:r>
              <a:rPr lang="cs-CZ" dirty="0"/>
              <a:t>, Alena. </a:t>
            </a:r>
            <a:r>
              <a:rPr lang="cs-CZ" i="1" dirty="0"/>
              <a:t>Technologie 1. díl</a:t>
            </a:r>
            <a:r>
              <a:rPr lang="cs-CZ" dirty="0"/>
              <a:t>. Praha: parta, 2001, ISBN 80-85989-83-2.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242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121</TotalTime>
  <Words>322</Words>
  <Application>Microsoft Office PowerPoint</Application>
  <PresentationFormat>Předvádění na obrazovce (4:3)</PresentationFormat>
  <Paragraphs>64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 </vt:lpstr>
      <vt:lpstr>Anotace</vt:lpstr>
      <vt:lpstr>Předběžná příprava ryb</vt:lpstr>
      <vt:lpstr>Dělení ryb</vt:lpstr>
      <vt:lpstr>Zabíjení ryb</vt:lpstr>
      <vt:lpstr>Čištění ryb</vt:lpstr>
      <vt:lpstr>Kuchání ryb</vt:lpstr>
      <vt:lpstr>Dělení – porcování ryb</vt:lpstr>
      <vt:lpstr>Úkol: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Předběžná příprava ryb</dc:title>
  <dc:creator>Petra</dc:creator>
  <cp:lastModifiedBy>Petra</cp:lastModifiedBy>
  <cp:revision>7</cp:revision>
  <dcterms:created xsi:type="dcterms:W3CDTF">2013-04-24T19:39:28Z</dcterms:created>
  <dcterms:modified xsi:type="dcterms:W3CDTF">2013-05-11T18:30:46Z</dcterms:modified>
</cp:coreProperties>
</file>