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7"/>
  </p:notesMasterIdLst>
  <p:sldIdLst>
    <p:sldId id="271" r:id="rId2"/>
    <p:sldId id="257" r:id="rId3"/>
    <p:sldId id="267" r:id="rId4"/>
    <p:sldId id="268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1534" autoAdjust="0"/>
  </p:normalViewPr>
  <p:slideViewPr>
    <p:cSldViewPr>
      <p:cViewPr>
        <p:scale>
          <a:sx n="100" d="100"/>
          <a:sy n="100" d="100"/>
        </p:scale>
        <p:origin x="-72" y="8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083C6928-28A1-41FB-87ED-12FF1BFFE20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662A40E-210A-4E32-B4C1-4FAE0E9D8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584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9C16F4-6ABB-4938-9991-0778C852AF0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9C16F4-6ABB-4938-9991-0778C852AF0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0172817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VY_JAROSLAVA_TOMANOVA_PRAKTICKE_VYUZITI_DIGITALNI_FOTOGRAFIE_STATICKA_FOTOGRAFIE_UKLADANI_SNIMKU_ARCHIVACE_05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Statická fotografie,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ukládání snímků, archivace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1.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obsluhou fotoaparátu, dále jak fotografovat, ukládat a archivovat snímky. Vyučující může využít text a snímky dle aktuální potřeby. Prezentace bude uložena také ve formátu PDF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12763"/>
            <a:ext cx="8429625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 Statická fotografie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82600" y="1643063"/>
            <a:ext cx="8178800" cy="47132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program, čas nebo clonu,   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podle toho jaký program použijeme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rozhodneme se, zda budeme mít záběr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výškový nebo šířkový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zvolíme si stanoviště, zhotovíme záběr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provedeme expozici, plynule zmáčkneme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spoušť, hlídáme svislice, aby byly rovné</a:t>
            </a: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Zaostřování automatické a expozice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83948"/>
          </a:xfrm>
        </p:spPr>
        <p:txBody>
          <a:bodyPr/>
          <a:lstStyle/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při zmáčknutí spouště na polovinu </a:t>
            </a:r>
            <a:r>
              <a:rPr lang="cs-CZ" sz="3600" dirty="0" err="1" smtClean="0">
                <a:latin typeface="Franklin Gothic Demi Cond" pitchFamily="34" charset="0"/>
              </a:rPr>
              <a:t>autofokus</a:t>
            </a:r>
            <a:r>
              <a:rPr lang="cs-CZ" sz="3600" dirty="0" smtClean="0">
                <a:latin typeface="Franklin Gothic Demi Cond" pitchFamily="34" charset="0"/>
              </a:rPr>
              <a:t> podle nastavení zaostří na střed nebo v bodech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při domáčknutí spouště dojde k expozici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fotoaparát musí být v okamžiku expozice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v klidu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Zaostřování manuální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15370" cy="4783948"/>
          </a:xfrm>
        </p:spPr>
        <p:txBody>
          <a:bodyPr/>
          <a:lstStyle/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vypneme </a:t>
            </a:r>
            <a:r>
              <a:rPr lang="cs-CZ" sz="3600" dirty="0" err="1" smtClean="0">
                <a:latin typeface="Franklin Gothic Demi Cond" pitchFamily="34" charset="0"/>
              </a:rPr>
              <a:t>autofokus</a:t>
            </a: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otáčením zaostřovacího kroužku zaostříme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do požadovaného místa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provedeme expozici, fotoaparát musí být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 naprostém klidu, hlídáme si svislice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roslava Tomanová\Desktop\Moodle, Sablony\Sablony fotky\1 Fotografie exteriéru\Klasdska leto\DSC_0003.jpg"/>
          <p:cNvPicPr>
            <a:picLocks noChangeAspect="1" noChangeArrowheads="1"/>
          </p:cNvPicPr>
          <p:nvPr/>
        </p:nvPicPr>
        <p:blipFill>
          <a:blip r:embed="rId2" cstate="print">
            <a:lum bright="-17000" contrast="2000"/>
          </a:blip>
          <a:srcRect/>
          <a:stretch>
            <a:fillRect/>
          </a:stretch>
        </p:blipFill>
        <p:spPr bwMode="auto">
          <a:xfrm>
            <a:off x="432000" y="656191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Jaroslava Tomanová\Desktop\Moodle, Sablony\Sablony fotky\1 Fotografie exteriéru\Klasdska leto\DSC_0026.jpg"/>
          <p:cNvPicPr>
            <a:picLocks noChangeAspect="1" noChangeArrowheads="1"/>
          </p:cNvPicPr>
          <p:nvPr/>
        </p:nvPicPr>
        <p:blipFill>
          <a:blip r:embed="rId2" cstate="print">
            <a:lum bright="-16000" contrast="4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roslava Tomanová\Desktop\Moodle, Sablony\Sablony fotky\1 Fotografie exteriéru\Klasdska leto\DSC_0066.jpg"/>
          <p:cNvPicPr>
            <a:picLocks noChangeAspect="1" noChangeArrowheads="1"/>
          </p:cNvPicPr>
          <p:nvPr/>
        </p:nvPicPr>
        <p:blipFill>
          <a:blip r:embed="rId2" cstate="print">
            <a:lum bright="-12000"/>
          </a:blip>
          <a:srcRect/>
          <a:stretch>
            <a:fillRect/>
          </a:stretch>
        </p:blipFill>
        <p:spPr bwMode="auto">
          <a:xfrm>
            <a:off x="432000" y="656191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Jaroslava Tomanová\Desktop\Moodle, Sablony\Sablony fotky\1 Fotografie exteriéru\Klasdska leto\DSC_0116.jpg"/>
          <p:cNvPicPr>
            <a:picLocks noChangeAspect="1" noChangeArrowheads="1"/>
          </p:cNvPicPr>
          <p:nvPr/>
        </p:nvPicPr>
        <p:blipFill>
          <a:blip r:embed="rId2" cstate="print">
            <a:lum bright="-14000" contrast="5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Jaroslava Tomanová\Desktop\Moodle, Sablony\Sablony fotky\1 Fotografie exteriéru\Klasdska leto\DSC_0112.jpg"/>
          <p:cNvPicPr>
            <a:picLocks noChangeAspect="1" noChangeArrowheads="1"/>
          </p:cNvPicPr>
          <p:nvPr/>
        </p:nvPicPr>
        <p:blipFill>
          <a:blip r:embed="rId2" cstate="print">
            <a:lum bright="-14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aroslava Tomanová\Desktop\Moodle, Sablony\Sablony fotky\1 Fotografie exteriéru\Klasdska leto\DSC_009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aroslava Tomanová\Desktop\Moodle, Sablony\Sablony fotky\1 Fotografie exteriéru\Klasdska leto\DSC_0015.jpg"/>
          <p:cNvPicPr>
            <a:picLocks noChangeAspect="1" noChangeArrowheads="1"/>
          </p:cNvPicPr>
          <p:nvPr/>
        </p:nvPicPr>
        <p:blipFill>
          <a:blip r:embed="rId2" cstate="print">
            <a:lum bright="2000" contrast="-3000"/>
          </a:blip>
          <a:srcRect/>
          <a:stretch>
            <a:fillRect/>
          </a:stretch>
        </p:blipFill>
        <p:spPr bwMode="auto">
          <a:xfrm>
            <a:off x="432000" y="656191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aroslava Tomanová\Desktop\Moodle, Sablony\Sablony fotky\1 Fotografie exteriéru\Klasdska leto\DSC_0101.jpg"/>
          <p:cNvPicPr>
            <a:picLocks noChangeAspect="1" noChangeArrowheads="1"/>
          </p:cNvPicPr>
          <p:nvPr/>
        </p:nvPicPr>
        <p:blipFill>
          <a:blip r:embed="rId2" cstate="print">
            <a:lum bright="-8000" contrast="6000"/>
          </a:blip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C:\Users\Jaroslava Tomanová\Desktop\Moodle, Sablony\Sablony fotky\1 Fotografie exteriéru\Spindl\DSC_0147a.jpg"/>
          <p:cNvPicPr>
            <a:picLocks noChangeAspect="1" noChangeArrowheads="1"/>
          </p:cNvPicPr>
          <p:nvPr/>
        </p:nvPicPr>
        <p:blipFill>
          <a:blip r:embed="rId2" cstate="print">
            <a:lum bright="-9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04800" y="512763"/>
            <a:ext cx="8489950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 Ukládání snímků a jejich archivace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500" y="1214438"/>
            <a:ext cx="8178800" cy="5141912"/>
          </a:xfrm>
        </p:spPr>
        <p:txBody>
          <a:bodyPr/>
          <a:lstStyle/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vytvoříme si novou složku, označíme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 ji názvem a rokem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z paměťové karty přetáhneme fotografie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 do počítače pomocí čtečky karet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notebooky již čtečku karet mají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dále  je dobré zálohovat svá data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 na externím disku</a:t>
            </a: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82600" y="1162050"/>
            <a:ext cx="8001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200</TotalTime>
  <Words>252</Words>
  <Application>Microsoft Office PowerPoint</Application>
  <PresentationFormat>Předvádění na obrazovce (4:3)</PresentationFormat>
  <Paragraphs>70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Metro</vt:lpstr>
      <vt:lpstr>Prezentace aplikace PowerPoint</vt:lpstr>
      <vt:lpstr>  Statická fotografie</vt:lpstr>
      <vt:lpstr> Zaostřování automatické a expozice</vt:lpstr>
      <vt:lpstr> Zaostřování manuální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Ukládání snímků a jejich archivace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12</cp:revision>
  <dcterms:created xsi:type="dcterms:W3CDTF">2013-07-01T10:17:18Z</dcterms:created>
  <dcterms:modified xsi:type="dcterms:W3CDTF">2014-01-02T18:43:30Z</dcterms:modified>
</cp:coreProperties>
</file>