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1" r:id="rId2"/>
    <p:sldId id="262" r:id="rId3"/>
    <p:sldId id="263" r:id="rId4"/>
    <p:sldId id="264" r:id="rId5"/>
    <p:sldId id="265" r:id="rId6"/>
    <p:sldId id="266" r:id="rId7"/>
    <p:sldId id="267" r:id="rId8"/>
    <p:sldId id="271" r:id="rId9"/>
    <p:sldId id="270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BEAAD-BC47-4A78-8E34-CAE0C4FBC80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52FD0D-DF4E-4248-BD15-4FB4CFC2B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88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71675751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7357660"/>
              </p:ext>
            </p:extLst>
          </p:nvPr>
        </p:nvGraphicFramePr>
        <p:xfrm>
          <a:off x="457200" y="2204864"/>
          <a:ext cx="8280919" cy="4031764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Předběžná příprava zvěřiny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VY_(32)_INOVACE_2.B_T_06(20)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2503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s rozdělením a předběžnou úpravou zvěřiny. </a:t>
            </a:r>
            <a:endParaRPr lang="cs-CZ" dirty="0"/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Prezentace je určena jako podpůrný materiál pro výklad nové látky  a následnou kontrolu znalostí pomocí </a:t>
            </a:r>
            <a:r>
              <a:rPr lang="cs-CZ" dirty="0" smtClean="0"/>
              <a:t>kontrolních otázek.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907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Předběžná příprava zvěřiny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61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Zvěřina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/>
              <a:t>m</a:t>
            </a:r>
            <a:r>
              <a:rPr lang="cs-CZ" dirty="0" smtClean="0"/>
              <a:t>aso </a:t>
            </a:r>
            <a:r>
              <a:rPr lang="cs-CZ" dirty="0" smtClean="0"/>
              <a:t>zvířat nebo ptactva volně </a:t>
            </a:r>
            <a:endParaRPr lang="cs-CZ" dirty="0" smtClean="0"/>
          </a:p>
          <a:p>
            <a:pPr marL="0" indent="0" eaLnBrk="1" hangingPunct="1">
              <a:buNone/>
            </a:pPr>
            <a:r>
              <a:rPr lang="cs-CZ" dirty="0"/>
              <a:t> </a:t>
            </a:r>
            <a:r>
              <a:rPr lang="cs-CZ" dirty="0" smtClean="0"/>
              <a:t>   se </a:t>
            </a:r>
            <a:r>
              <a:rPr lang="cs-CZ" dirty="0" smtClean="0"/>
              <a:t>pohybujících v přírodě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276" y="2996952"/>
            <a:ext cx="4863580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5745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Dělení zvěřiny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Srstnatá </a:t>
            </a:r>
            <a:r>
              <a:rPr lang="cs-CZ" dirty="0" smtClean="0"/>
              <a:t>– vysoká (jelen, srnec, daněk), nízká (zajíc, divoký králík), černá (prase divoké), červená (muflon, muflon), ostatní (pštros, klokan)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Pernatá </a:t>
            </a:r>
            <a:r>
              <a:rPr lang="cs-CZ" dirty="0" smtClean="0"/>
              <a:t>– lesní (bažant, tetřev, sluka), polní (koroptev), vodní (divoká husa, divoká kachna, lyska)</a:t>
            </a:r>
          </a:p>
        </p:txBody>
      </p:sp>
    </p:spTree>
    <p:extLst>
      <p:ext uri="{BB962C8B-B14F-4D97-AF65-F5344CB8AC3E}">
        <p14:creationId xmlns:p14="http://schemas.microsoft.com/office/powerpoint/2010/main" val="230710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Srstnatá nízká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/>
              <a:t>d</a:t>
            </a:r>
            <a:r>
              <a:rPr lang="cs-CZ" dirty="0" smtClean="0"/>
              <a:t>odáváme </a:t>
            </a:r>
            <a:r>
              <a:rPr lang="cs-CZ" dirty="0" smtClean="0"/>
              <a:t>vcelku, nevyvržená a v </a:t>
            </a:r>
            <a:r>
              <a:rPr lang="cs-CZ" dirty="0" smtClean="0"/>
              <a:t>kůži</a:t>
            </a:r>
          </a:p>
          <a:p>
            <a:pPr eaLnBrk="1" hangingPunct="1"/>
            <a:r>
              <a:rPr lang="cs-CZ" dirty="0"/>
              <a:t>p</a:t>
            </a:r>
            <a:r>
              <a:rPr lang="cs-CZ" dirty="0" smtClean="0"/>
              <a:t>o odležení stahujeme ve visu tzv. do rukávníku</a:t>
            </a:r>
          </a:p>
          <a:p>
            <a:pPr eaLnBrk="1" hangingPunct="1"/>
            <a:r>
              <a:rPr lang="cs-CZ" dirty="0"/>
              <a:t>p</a:t>
            </a:r>
            <a:r>
              <a:rPr lang="cs-CZ" dirty="0" smtClean="0"/>
              <a:t>o stažení  nařízneme břišní stěnu a vyvrhneme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164971"/>
            <a:ext cx="3991372" cy="2660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736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Spárkatá a černá zvěřina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d</a:t>
            </a:r>
            <a:r>
              <a:rPr lang="cs-CZ" dirty="0" smtClean="0"/>
              <a:t>odána </a:t>
            </a:r>
            <a:r>
              <a:rPr lang="cs-CZ" dirty="0" smtClean="0"/>
              <a:t>vcelku bez hlavy (trofej), vyvržena</a:t>
            </a:r>
          </a:p>
          <a:p>
            <a:pPr eaLnBrk="1" hangingPunct="1"/>
            <a:r>
              <a:rPr lang="cs-CZ" dirty="0"/>
              <a:t>s</a:t>
            </a:r>
            <a:r>
              <a:rPr lang="cs-CZ" dirty="0" smtClean="0"/>
              <a:t>tahujeme </a:t>
            </a:r>
            <a:r>
              <a:rPr lang="cs-CZ" dirty="0" smtClean="0"/>
              <a:t>naplocho – základní řez na břiše, bězích, kůži stahujeme postupným oddělováním od masa</a:t>
            </a:r>
          </a:p>
          <a:p>
            <a:pPr eaLnBrk="1" hangingPunct="1"/>
            <a:r>
              <a:rPr lang="cs-CZ" dirty="0"/>
              <a:t>p</a:t>
            </a:r>
            <a:r>
              <a:rPr lang="cs-CZ" dirty="0" smtClean="0"/>
              <a:t>o </a:t>
            </a:r>
            <a:r>
              <a:rPr lang="cs-CZ" dirty="0" smtClean="0"/>
              <a:t>stažení odblaňujeme, dělíme na menší kusy (bouráme), porcujeme, špikujeme, </a:t>
            </a:r>
            <a:r>
              <a:rPr lang="cs-CZ" dirty="0" smtClean="0"/>
              <a:t>nakládáme do mořidel, tím zlepšíme chuť, vůni a křehkost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1218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Pernatá zvěřina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nikdy nespařujeme, škubáme nasucho, chloupky opálíme</a:t>
            </a:r>
          </a:p>
          <a:p>
            <a:r>
              <a:rPr lang="cs-CZ" dirty="0"/>
              <a:t>vyháčkujeme (vyjmutí střívek řitním otvorem pomocí speciálního háčku – očka) nebo vykucháme jako drůbež</a:t>
            </a:r>
          </a:p>
          <a:p>
            <a:r>
              <a:rPr lang="cs-CZ" dirty="0"/>
              <a:t>větší špikujeme slaninou,</a:t>
            </a:r>
          </a:p>
          <a:p>
            <a:pPr marL="0" indent="0">
              <a:buNone/>
            </a:pPr>
            <a:r>
              <a:rPr lang="cs-CZ" dirty="0"/>
              <a:t>    menší obalujeme plátky</a:t>
            </a:r>
          </a:p>
          <a:p>
            <a:pPr marL="0" indent="0">
              <a:buNone/>
            </a:pPr>
            <a:r>
              <a:rPr lang="cs-CZ" dirty="0"/>
              <a:t>    slaniny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3566048"/>
            <a:ext cx="2985332" cy="2311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381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 dělíme zvěřinu?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špikujeme zvěřinu?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maso ze zvěřiny necháváme odležet?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Jaké koření nejčastěji používáme na přípravu pokrmů ze zvěřiny?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541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ŠINDELKOVÁ, Alena. </a:t>
            </a:r>
            <a:r>
              <a:rPr lang="cs-CZ" i="1" dirty="0"/>
              <a:t>Kuchařské práce Technologie 1. díl</a:t>
            </a:r>
            <a:r>
              <a:rPr lang="cs-CZ" dirty="0"/>
              <a:t>. Praha: parta, 2001, ISBN 80-85989-83-2. </a:t>
            </a:r>
            <a:endParaRPr lang="cs-CZ" dirty="0" smtClean="0"/>
          </a:p>
          <a:p>
            <a:r>
              <a:rPr lang="cs-CZ" dirty="0" smtClean="0"/>
              <a:t>FMICKAN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dirty="0"/>
              <a:t> [online]. [cit. 11.5.2013]. Dostupný na WWW: http://cs.wikipedia.org/wiki/Soubor:Feldhase.jpg </a:t>
            </a:r>
            <a:endParaRPr lang="cs-CZ" dirty="0" smtClean="0"/>
          </a:p>
          <a:p>
            <a:r>
              <a:rPr lang="cs-CZ" dirty="0"/>
              <a:t>SHIZHAO. </a:t>
            </a:r>
            <a:r>
              <a:rPr lang="cs-CZ" i="1" dirty="0" err="1"/>
              <a:t>wikimedia</a:t>
            </a:r>
            <a:r>
              <a:rPr lang="cs-CZ" dirty="0"/>
              <a:t> [online]. [cit. 11.5.2013]. Dostupný na WWW: http://cs.wikipedia.org/wiki/Soubor:Bjchwzh.jpg </a:t>
            </a:r>
            <a:endParaRPr lang="cs-CZ" dirty="0" smtClean="0"/>
          </a:p>
          <a:p>
            <a:r>
              <a:rPr lang="cs-CZ" dirty="0"/>
              <a:t>TRAROTH. </a:t>
            </a:r>
            <a:r>
              <a:rPr lang="cs-CZ" i="1" dirty="0" err="1"/>
              <a:t>wikimedia</a:t>
            </a:r>
            <a:r>
              <a:rPr lang="cs-CZ" dirty="0"/>
              <a:t> [online]. [cit. 11.5.2013]. Dostupný na WWW: http://cs.wikipedia.org/wiki/Soubor:Silz_cerf22.jpg </a:t>
            </a:r>
          </a:p>
        </p:txBody>
      </p:sp>
    </p:spTree>
    <p:extLst>
      <p:ext uri="{BB962C8B-B14F-4D97-AF65-F5344CB8AC3E}">
        <p14:creationId xmlns:p14="http://schemas.microsoft.com/office/powerpoint/2010/main" val="101375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54</TotalTime>
  <Words>399</Words>
  <Application>Microsoft Office PowerPoint</Application>
  <PresentationFormat>Předvádění na obrazovce (4:3)</PresentationFormat>
  <Paragraphs>61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 </vt:lpstr>
      <vt:lpstr>Anotace</vt:lpstr>
      <vt:lpstr>Předběžná příprava zvěřiny</vt:lpstr>
      <vt:lpstr>Zvěřina</vt:lpstr>
      <vt:lpstr>Dělení zvěřiny</vt:lpstr>
      <vt:lpstr>Srstnatá nízká</vt:lpstr>
      <vt:lpstr>Spárkatá a černá zvěřina</vt:lpstr>
      <vt:lpstr>Pernatá zvěřina</vt:lpstr>
      <vt:lpstr>Kontrolní otázky: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Předběžná příprava zvěřiny</dc:title>
  <dc:creator>Petra</dc:creator>
  <cp:lastModifiedBy>Petra</cp:lastModifiedBy>
  <cp:revision>7</cp:revision>
  <dcterms:created xsi:type="dcterms:W3CDTF">2013-04-24T19:41:05Z</dcterms:created>
  <dcterms:modified xsi:type="dcterms:W3CDTF">2013-05-11T19:25:13Z</dcterms:modified>
</cp:coreProperties>
</file>