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5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9970040"/>
              </p:ext>
            </p:extLst>
          </p:nvPr>
        </p:nvGraphicFramePr>
        <p:xfrm>
          <a:off x="1175792" y="1397000"/>
          <a:ext cx="6792416" cy="3582237"/>
        </p:xfrm>
        <a:graphic>
          <a:graphicData uri="http://schemas.openxmlformats.org/drawingml/2006/table">
            <a:tbl>
              <a:tblPr firstRow="1">
                <a:effectLst/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smtClean="0">
                          <a:solidFill>
                            <a:schemeClr val="bg1"/>
                          </a:solidFill>
                        </a:rPr>
                        <a:t>VY_JAROSLAVA_TOMANOVA_PRAKTICKE_VYUZITI_DIGITALNI_FOTOGRAFIE_UPRAVA_SNIMKU_V_PROGRAMU_PHOTOSHOP_20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Úprava na PC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Odborný výcvik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Praktické využití digitální fotografie v různých oblastech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Úprava snímků v programu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Photoshop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Jaroslava Tomanová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smtClean="0">
                          <a:solidFill>
                            <a:schemeClr val="bg1"/>
                          </a:solidFill>
                        </a:rPr>
                        <a:t>1.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7. 2013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3457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Prezentace je vytvořená v programu MS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 a seznamuje</a:t>
                      </a:r>
                      <a: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  <a:t> žáky s úpravami fotografií na PC. Vyučující může využít text a snímky dle aktuální potřeby. Prezentace bude uložena také ve formátu PDF a případně  poskytnuta žákům  k jejich dalšímu mimoškolnímu vzdělávání. </a:t>
                      </a:r>
                      <a:endParaRPr lang="cs-CZ" sz="1000" i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0700" y="5607050"/>
            <a:ext cx="32623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12064"/>
            <a:ext cx="8501122" cy="177392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Úprava fotografie v exteriéru</a:t>
            </a:r>
            <a:br>
              <a:rPr lang="cs-CZ" sz="4800" dirty="0" smtClean="0">
                <a:latin typeface="Franklin Gothic Demi Cond" pitchFamily="34" charset="0"/>
              </a:rPr>
            </a:br>
            <a:r>
              <a:rPr lang="cs-CZ" sz="4800" dirty="0" smtClean="0">
                <a:latin typeface="Franklin Gothic Demi Cond" pitchFamily="34" charset="0"/>
              </a:rPr>
              <a:t>v programu PHOTOSHOP</a:t>
            </a:r>
            <a:br>
              <a:rPr lang="cs-CZ" sz="4800" dirty="0" smtClean="0">
                <a:latin typeface="Franklin Gothic Demi Cond" pitchFamily="34" charset="0"/>
              </a:rPr>
            </a:b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2857496"/>
            <a:ext cx="8001056" cy="349806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soubor, otevřít 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vybereme požadovaný snímek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potvrdíme OK</a:t>
            </a:r>
            <a:endParaRPr lang="cs-CZ" sz="3600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roslava Tomanová\Desktop\Moodle, Sablony\Sablony fotky\1 Fotografie exteriéru\Bezne upravy na PC\otevrit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01122" cy="928694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Výřez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142984"/>
            <a:ext cx="8215370" cy="53554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výřezem můžeme upravit snímek, také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srovnat křivý horizont, který vznikl chybou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při fotografování 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u nástroje na ořezávání nastavím stejný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rozměr a dpi jako má snímek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naznačíme výřez, srovnáme horizont, dvakrát klepneme do snímku nebo potvrdíme </a:t>
            </a:r>
            <a:r>
              <a:rPr lang="cs-CZ" sz="3600" dirty="0" err="1" smtClean="0">
                <a:latin typeface="Franklin Gothic Demi Cond" pitchFamily="34" charset="0"/>
              </a:rPr>
              <a:t>Entrem</a:t>
            </a:r>
            <a:endParaRPr lang="cs-CZ" sz="3600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aroslava Tomanová\Desktop\Moodle, Sablony\Sablony fotky\1 Fotografie exteriéru\Bezne upravy na PC\vyrez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501122" cy="1071570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Příprava  snímku na restituci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14422"/>
            <a:ext cx="8429684" cy="514113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nejprve si zobrazíme mřížku, nástroj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zobrazení, zobrazovat a zaškrtneme mřížka 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pokud není mřížka dostatečně viditelná,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použijeme ještě vodítka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z pravítka táhneme vodítko a držíme levé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tlačítko myši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vodítko nastavíme do potřebného místa</a:t>
            </a:r>
            <a:endParaRPr lang="cs-CZ" sz="3600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aroslava Tomanová\Desktop\Moodle, Sablony\Sablony fotky\1 Fotografie exteriéru\Bezne upravy na PC\zobrazit mrizku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aroslava Tomanová\Desktop\Moodle, Sablony\Sablony fotky\1 Fotografie exteriéru\Bezne upravy na PC\voditka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501122" cy="1143008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Výběr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2285992"/>
            <a:ext cx="8429684" cy="406956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klávesovou zkratkou Ctrl.+ A provedeme 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výběr</a:t>
            </a: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None/>
            </a:pPr>
            <a:endParaRPr lang="cs-CZ" sz="3600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aroslava Tomanová\Desktop\Moodle, Sablony\Sablony fotky\1 Fotografie exteriéru\Bezne upravy na PC\vyber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8501122" cy="1071570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Vyrovnání vodorovných a svislých linií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5900" y="1473200"/>
            <a:ext cx="8756650" cy="53848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nástrojem úpravy, transformovat, deformovat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provedeme vyrovnání linií     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na rozích fotografie táhneme podle potřeby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a vše vyrovnáme podle svislé i vodorovné osy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úpravy potvrdíme pomocí klávesy Enter nebo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dvakrát klepneme do obrazu levým tlačítkem 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myši</a:t>
            </a:r>
            <a:endParaRPr lang="cs-CZ" sz="3600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aroslava Tomanová\Desktop\Moodle, Sablony\Sablony fotky\1 Fotografie exteriéru\Bezne upravy na PC\transformace 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aroslava Tomanová\Desktop\Moodle, Sablony\Sablony fotky\1 Fotografie exteriéru\Bezne upravy na PC\vyrovnani 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01122" cy="1071570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Vyrovnání světlých nebo tmavých míst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85860"/>
            <a:ext cx="8572560" cy="528401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 </a:t>
            </a:r>
            <a:r>
              <a:rPr lang="cs-CZ" sz="4200" dirty="0" smtClean="0">
                <a:latin typeface="Franklin Gothic Demi Cond" pitchFamily="34" charset="0"/>
              </a:rPr>
              <a:t>provádíme nástrojem rychlá maska      </a:t>
            </a:r>
          </a:p>
          <a:p>
            <a:pPr>
              <a:buFont typeface="Wingdings" pitchFamily="2" charset="2"/>
              <a:buChar char="ü"/>
            </a:pPr>
            <a:r>
              <a:rPr lang="cs-CZ" sz="4200" dirty="0" smtClean="0">
                <a:latin typeface="Franklin Gothic Demi Cond" pitchFamily="34" charset="0"/>
              </a:rPr>
              <a:t>  zapneme začátek rychlé masky</a:t>
            </a:r>
          </a:p>
          <a:p>
            <a:pPr>
              <a:buFont typeface="Wingdings" pitchFamily="2" charset="2"/>
              <a:buChar char="ü"/>
            </a:pPr>
            <a:r>
              <a:rPr lang="cs-CZ" sz="4200" dirty="0" smtClean="0">
                <a:latin typeface="Franklin Gothic Demi Cond" pitchFamily="34" charset="0"/>
              </a:rPr>
              <a:t>  nastavíme nástroj přechod, v tomto</a:t>
            </a:r>
          </a:p>
          <a:p>
            <a:pPr>
              <a:buNone/>
            </a:pPr>
            <a:r>
              <a:rPr lang="cs-CZ" sz="4200" dirty="0" smtClean="0">
                <a:latin typeface="Franklin Gothic Demi Cond" pitchFamily="34" charset="0"/>
              </a:rPr>
              <a:t>      případě kruhový přechod</a:t>
            </a:r>
          </a:p>
          <a:p>
            <a:pPr>
              <a:buFont typeface="Wingdings" pitchFamily="2" charset="2"/>
              <a:buChar char="ü"/>
            </a:pPr>
            <a:r>
              <a:rPr lang="cs-CZ" sz="4200" dirty="0" smtClean="0">
                <a:latin typeface="Franklin Gothic Demi Cond" pitchFamily="34" charset="0"/>
              </a:rPr>
              <a:t>  táhneme potřebným směrem, zobrazí se nám</a:t>
            </a:r>
          </a:p>
          <a:p>
            <a:pPr>
              <a:buNone/>
            </a:pPr>
            <a:r>
              <a:rPr lang="cs-CZ" sz="4200" dirty="0" smtClean="0">
                <a:latin typeface="Franklin Gothic Demi Cond" pitchFamily="34" charset="0"/>
              </a:rPr>
              <a:t>      červené místo a přepneme na konec rychlé</a:t>
            </a:r>
          </a:p>
          <a:p>
            <a:pPr>
              <a:buNone/>
            </a:pPr>
            <a:r>
              <a:rPr lang="cs-CZ" sz="4200" dirty="0" smtClean="0">
                <a:latin typeface="Franklin Gothic Demi Cond" pitchFamily="34" charset="0"/>
              </a:rPr>
              <a:t>      masky, kde se nám vytvoří výběr, Ctrl. + L</a:t>
            </a:r>
          </a:p>
          <a:p>
            <a:pPr>
              <a:buNone/>
            </a:pPr>
            <a:r>
              <a:rPr lang="cs-CZ" sz="4200" dirty="0" smtClean="0">
                <a:latin typeface="Franklin Gothic Demi Cond" pitchFamily="34" charset="0"/>
              </a:rPr>
              <a:t>      ztmavíme světlejší část obrazu</a:t>
            </a:r>
          </a:p>
          <a:p>
            <a:pPr>
              <a:buNone/>
            </a:pPr>
            <a:endParaRPr lang="cs-CZ" sz="4200" dirty="0" smtClean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aroslava Tomanová\Desktop\Moodle, Sablony\Sablony fotky\1 Fotografie exteriéru\Bezne upravy na PC\zacatek rychle masky 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aroslava Tomanová\Desktop\Moodle, Sablony\Sablony fotky\1 Fotografie exteriéru\Bezne upravy na PC\rychla maska 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aroslava Tomanová\Desktop\Moodle, Sablony\Sablony fotky\1 Fotografie exteriéru\Bezne upravy na PC\ztmaveni vyberu 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429684" cy="1143008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Opačné vyrovnání míst v obraze 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857364"/>
            <a:ext cx="8715436" cy="4498196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</a:t>
            </a:r>
            <a:r>
              <a:rPr lang="cs-CZ" sz="3900" dirty="0" smtClean="0">
                <a:latin typeface="Franklin Gothic Demi Cond" pitchFamily="34" charset="0"/>
              </a:rPr>
              <a:t>naopak pokud chceme okolí místa, kde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    došlo ke ztmavení zesvětlit, změníme výběr</a:t>
            </a:r>
          </a:p>
          <a:p>
            <a:pPr>
              <a:buFont typeface="Wingdings" pitchFamily="2" charset="2"/>
              <a:buChar char="ü"/>
            </a:pPr>
            <a:r>
              <a:rPr lang="cs-CZ" sz="3900" dirty="0" smtClean="0">
                <a:latin typeface="Franklin Gothic Demi Cond" pitchFamily="34" charset="0"/>
              </a:rPr>
              <a:t> nástrojem výběr, doplněk se nám vybraná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    část obrátí a zkratkou Ctrl.+ L okolí místa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    zesvětlíme</a:t>
            </a:r>
          </a:p>
          <a:p>
            <a:pPr>
              <a:buNone/>
            </a:pPr>
            <a:endParaRPr lang="cs-CZ" sz="3900" dirty="0" smtClean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Jaroslava Tomanová\Desktop\Moodle, Sablony\Sablony fotky\1 Fotografie exteriéru\Bezne upravy na PC\doplnek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aroslava Tomanová\Desktop\Moodle, Sablony\Sablony fotky\1 Fotografie exteriéru\Bezne upravy na PC\zesvetleni v doplnku 1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429684" cy="1143008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Další vyrovnání míst v obraze 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2600" y="1714488"/>
            <a:ext cx="8447118" cy="4641072"/>
          </a:xfrm>
        </p:spPr>
        <p:txBody>
          <a:bodyPr>
            <a:normAutofit fontScale="92500"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 pokud chceme zesvětlit další část obrazu,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 opět zapneme začátek rychlé masky</a:t>
            </a:r>
            <a:endParaRPr lang="cs-CZ" sz="3900" dirty="0" smtClean="0">
              <a:latin typeface="Franklin Gothic Demi Cond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cs-CZ" sz="3900" dirty="0" smtClean="0">
                <a:latin typeface="Franklin Gothic Demi Cond" pitchFamily="34" charset="0"/>
              </a:rPr>
              <a:t> tentokrát nastavíme lineární přechod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     a opět  natáhneme a nastavíme konec</a:t>
            </a:r>
          </a:p>
          <a:p>
            <a:pPr>
              <a:buNone/>
            </a:pPr>
            <a:r>
              <a:rPr lang="cs-CZ" sz="3900" dirty="0" smtClean="0">
                <a:latin typeface="Franklin Gothic Demi Cond" pitchFamily="34" charset="0"/>
              </a:rPr>
              <a:t>      rychlé masky</a:t>
            </a:r>
          </a:p>
          <a:p>
            <a:pPr>
              <a:buFont typeface="Wingdings" pitchFamily="2" charset="2"/>
              <a:buChar char="ü"/>
            </a:pPr>
            <a:r>
              <a:rPr lang="cs-CZ" sz="3900" dirty="0" smtClean="0">
                <a:latin typeface="Franklin Gothic Demi Cond" pitchFamily="34" charset="0"/>
              </a:rPr>
              <a:t>  vybrané místo zasvětlíme  úrovněmi Ctrl. + 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aroslava Tomanová\Desktop\Moodle, Sablony\Sablony fotky\1 Fotografie exteriéru\Bezne upravy na PC\rychla maska  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aroslava Tomanová\Desktop\Moodle, Sablony\Sablony fotky\1 Fotografie exteriéru\Bezne upravy na PC\zesvetleni 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501122" cy="1143008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Částečné zesvětlení míst v obraze 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714488"/>
            <a:ext cx="8643998" cy="464107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u nástroje pro částečné zesvětlení nastavíme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 expozici asi 7%, dále velikost stopy a tvrdost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 dále zda budeme pracovat ve stínech,   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  středních tónech nebo ve světlech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 dále podle potřeby  zesvětlujeme tmavší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 místa v obraze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aroslava Tomanová\Desktop\Moodle, Sablony\Sablony fotky\1 Fotografie exteriéru\Bezne upravy na PC\castecne zesvetleni 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429684" cy="1143008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Poslední úpravy fotografie 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0400" y="2786058"/>
            <a:ext cx="8269318" cy="356950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nástrojem úrovně Ctrl. + L, doladíme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fotografii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aroslava Tomanová\Desktop\Moodle, Sablony\Sablony fotky\1 Fotografie exteriéru\Bezne upravy na PC\urovne 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429684" cy="1143008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Ukládání snímku 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285860"/>
            <a:ext cx="8715436" cy="535785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soubor, uložit jako, nebo klávesovou zkratkou Shift., Ctrl. + S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ukládání jako kopii nebo necháme číslo a dále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označíme písmenem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doporučuje se nechávat  originál a pak jinak 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označovat další kopie, protože v případě, 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že se úprava nepodaří, je zničen nenávratně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celý záběr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aroslava Tomanová\Desktop\Moodle, Sablony\Sablony fotky\1 Fotografie exteriéru\Bezne upravy na PC\ulozeni 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1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aroslava Tomanová\Desktop\Moodle, Sablony\Sablony fotky\1 Fotografie exteriéru\Bezne upravy na PC\ulozeni 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0" y="729000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357188"/>
            <a:ext cx="8358188" cy="1000125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Výsledná fotografie </a:t>
            </a:r>
            <a:endParaRPr lang="cs-CZ" sz="4800" dirty="0">
              <a:latin typeface="Franklin Gothic Demi Cond" pitchFamily="34" charset="0"/>
            </a:endParaRPr>
          </a:p>
        </p:txBody>
      </p:sp>
      <p:pic>
        <p:nvPicPr>
          <p:cNvPr id="19459" name="Picture 3" descr="C:\Users\Jaroslava Tomanová\Desktop\Moodle, Sablony\Sablony fotky\1 Fotografie exteriéru\Klasdska leto\DSC_0067 kopie.jpg"/>
          <p:cNvPicPr>
            <a:picLocks noChangeAspect="1" noChangeArrowheads="1"/>
          </p:cNvPicPr>
          <p:nvPr/>
        </p:nvPicPr>
        <p:blipFill>
          <a:blip r:embed="rId2" cstate="print">
            <a:lum bright="-3000"/>
          </a:blip>
          <a:srcRect/>
          <a:stretch>
            <a:fillRect/>
          </a:stretch>
        </p:blipFill>
        <p:spPr bwMode="auto">
          <a:xfrm>
            <a:off x="1078215" y="1535082"/>
            <a:ext cx="6987571" cy="468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0350" y="1250950"/>
            <a:ext cx="8401050" cy="5211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163" algn="ctr"/>
            <a:r>
              <a:rPr lang="cs-CZ" dirty="0" smtClean="0">
                <a:latin typeface="Franklin Gothic Demi Cond" pitchFamily="34" charset="0"/>
              </a:rPr>
              <a:t>Použité zdroje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   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Použité obrázky</a:t>
            </a: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 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Pokud není uvedeno jinak, použitý materiál je z vlastních zdrojů autora</a:t>
            </a:r>
          </a:p>
          <a:p>
            <a:pPr marL="411163" algn="ctr">
              <a:buFont typeface="Wingdings" pitchFamily="2" charset="2"/>
              <a:buNone/>
            </a:pPr>
            <a:r>
              <a:rPr lang="cs-CZ" dirty="0" smtClean="0">
                <a:latin typeface="Franklin Gothic Demi Cond" pitchFamily="34" charset="0"/>
              </a:rPr>
              <a:t> </a:t>
            </a:r>
            <a:endParaRPr lang="cs-CZ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15</TotalTime>
  <Words>552</Words>
  <Application>Microsoft Office PowerPoint</Application>
  <PresentationFormat>Předvádění na obrazovce (4:3)</PresentationFormat>
  <Paragraphs>122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Metro</vt:lpstr>
      <vt:lpstr>Prezentace aplikace PowerPoint</vt:lpstr>
      <vt:lpstr>Úprava fotografie v exteriéru v programu PHOTOSHOP </vt:lpstr>
      <vt:lpstr>Prezentace aplikace PowerPoint</vt:lpstr>
      <vt:lpstr>Výřez</vt:lpstr>
      <vt:lpstr>Prezentace aplikace PowerPoint</vt:lpstr>
      <vt:lpstr>Příprava  snímku na restituci</vt:lpstr>
      <vt:lpstr>Prezentace aplikace PowerPoint</vt:lpstr>
      <vt:lpstr>Prezentace aplikace PowerPoint</vt:lpstr>
      <vt:lpstr>Výběr</vt:lpstr>
      <vt:lpstr>Prezentace aplikace PowerPoint</vt:lpstr>
      <vt:lpstr>Vyrovnání vodorovných a svislých linií</vt:lpstr>
      <vt:lpstr>Prezentace aplikace PowerPoint</vt:lpstr>
      <vt:lpstr>Prezentace aplikace PowerPoint</vt:lpstr>
      <vt:lpstr>Vyrovnání světlých nebo tmavých míst</vt:lpstr>
      <vt:lpstr>Prezentace aplikace PowerPoint</vt:lpstr>
      <vt:lpstr>Prezentace aplikace PowerPoint</vt:lpstr>
      <vt:lpstr>Prezentace aplikace PowerPoint</vt:lpstr>
      <vt:lpstr>Opačné vyrovnání míst v obraze </vt:lpstr>
      <vt:lpstr>Prezentace aplikace PowerPoint</vt:lpstr>
      <vt:lpstr>Prezentace aplikace PowerPoint</vt:lpstr>
      <vt:lpstr>Další vyrovnání míst v obraze </vt:lpstr>
      <vt:lpstr>Prezentace aplikace PowerPoint</vt:lpstr>
      <vt:lpstr>Prezentace aplikace PowerPoint</vt:lpstr>
      <vt:lpstr>Částečné zesvětlení míst v obraze </vt:lpstr>
      <vt:lpstr>Prezentace aplikace PowerPoint</vt:lpstr>
      <vt:lpstr>Poslední úpravy fotografie </vt:lpstr>
      <vt:lpstr>Prezentace aplikace PowerPoint</vt:lpstr>
      <vt:lpstr>Ukládání snímku </vt:lpstr>
      <vt:lpstr>Prezentace aplikace PowerPoint</vt:lpstr>
      <vt:lpstr>Prezentace aplikace PowerPoint</vt:lpstr>
      <vt:lpstr>Výsledná fotografie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Jaroslava Tomanová</dc:creator>
  <cp:lastModifiedBy>Tony</cp:lastModifiedBy>
  <cp:revision>12</cp:revision>
  <dcterms:created xsi:type="dcterms:W3CDTF">2013-07-01T10:17:18Z</dcterms:created>
  <dcterms:modified xsi:type="dcterms:W3CDTF">2014-01-02T18:44:22Z</dcterms:modified>
</cp:coreProperties>
</file>