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6" r:id="rId22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09" autoAdjust="0"/>
  </p:normalViewPr>
  <p:slideViewPr>
    <p:cSldViewPr>
      <p:cViewPr>
        <p:scale>
          <a:sx n="100" d="100"/>
          <a:sy n="100" d="100"/>
        </p:scale>
        <p:origin x="162" y="5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C592EFF2-B134-4F77-A23A-EA3643FCBC8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15EC7732-53FD-4874-BA7E-BC6CFDB5AE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049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EC7732-53FD-4874-BA7E-BC6CFDB5AED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AB9A654-4003-4B5E-B9A1-947D9A5A5209}" type="datetimeFigureOut">
              <a:rPr lang="cs-CZ" smtClean="0"/>
              <a:pPr/>
              <a:t>2.1.2014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5D41974C-9887-4604-9139-9D7D4445AC3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7661553"/>
              </p:ext>
            </p:extLst>
          </p:nvPr>
        </p:nvGraphicFramePr>
        <p:xfrm>
          <a:off x="1175792" y="1397000"/>
          <a:ext cx="6792416" cy="3582237"/>
        </p:xfrm>
        <a:graphic>
          <a:graphicData uri="http://schemas.openxmlformats.org/drawingml/2006/table">
            <a:tbl>
              <a:tblPr firstRow="1">
                <a:effectLst/>
              </a:tblPr>
              <a:tblGrid>
                <a:gridCol w="2032225"/>
                <a:gridCol w="4760191"/>
              </a:tblGrid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VY_JAROSLAVA_TOMANOVA_PRAKTICKE_VYUZITI_DIGITALNI_FOTOGRAFIE_USTREDNI_MOTIV_VE_ZLATEM_REZU_09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2.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Fotografování v exteriéru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Odborný výcvik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Praktické využití digitální fotografie v různých oblastech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Ústřední motiv ve zlatém řezu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Jaroslava Tomanová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259173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smtClean="0">
                          <a:solidFill>
                            <a:schemeClr val="bg1"/>
                          </a:solidFill>
                        </a:rPr>
                        <a:t>1.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7. 2013</a:t>
                      </a:r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  <a:tr h="345788"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1F497D">
                        <a:lumMod val="60000"/>
                        <a:lumOff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rtl="0" eaLnBrk="1" latinLnBrk="0" hangingPunct="1">
                        <a:defRPr kumimoji="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  <a:extLst/>
                    </a:lstStyle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Prezentace je vytvořená v programu MS </a:t>
                      </a:r>
                      <a:r>
                        <a:rPr lang="cs-CZ" sz="1000" i="1" dirty="0" err="1" smtClean="0">
                          <a:solidFill>
                            <a:schemeClr val="bg1"/>
                          </a:solidFill>
                        </a:rPr>
                        <a:t>Powerpoint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</a:rPr>
                        <a:t> a seznamuje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 žáky s fotografiemi </a:t>
                      </a:r>
                      <a:b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</a:rPr>
                        <a:t>ve zlatém řezu. Vyučující může využít text a snímky dle aktuální potřeby. Prezentace bude uložena také ve formátu PDF a případně  poskytnuta žákům  k jejich dalšímu mimoškolnímu vzdělávání. </a:t>
                      </a:r>
                      <a:endParaRPr lang="cs-CZ" sz="1000" i="1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just"/>
                      <a:endParaRPr lang="cs-CZ" sz="100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4F81BD">
                        <a:lumMod val="20000"/>
                        <a:lumOff val="8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60700" y="5607050"/>
            <a:ext cx="3262313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673100"/>
            <a:ext cx="8501122" cy="977900"/>
          </a:xfrm>
        </p:spPr>
        <p:txBody>
          <a:bodyPr/>
          <a:lstStyle/>
          <a:p>
            <a:pPr algn="ctr"/>
            <a:r>
              <a:rPr lang="cs-CZ" sz="4800" dirty="0" smtClean="0">
                <a:latin typeface="Franklin Gothic Demi Cond" pitchFamily="34" charset="0"/>
              </a:rPr>
              <a:t>Ústřední motiv ve zlatém řezu</a:t>
            </a:r>
            <a:endParaRPr lang="cs-CZ" sz="4800" dirty="0">
              <a:latin typeface="Franklin Gothic Demi Con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857364"/>
            <a:ext cx="8001056" cy="449819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nastavíme program S, čas 1/160 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při zhotovení záběru se snažíme, aby byl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hlavní motiv ve zlatém řezu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latin typeface="Franklin Gothic Demi Cond" pitchFamily="34" charset="0"/>
              </a:rPr>
              <a:t> takže zjednodušeně v jedné třetině vlevo</a:t>
            </a:r>
          </a:p>
          <a:p>
            <a:pPr>
              <a:buNone/>
            </a:pPr>
            <a:r>
              <a:rPr lang="cs-CZ" sz="3600" dirty="0" smtClean="0">
                <a:latin typeface="Franklin Gothic Demi Cond" pitchFamily="34" charset="0"/>
              </a:rPr>
              <a:t>     nebo vpravo</a:t>
            </a:r>
            <a:endParaRPr lang="cs-CZ" sz="3600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roslava Tomanová\Desktop\2011-2013\Zaloha do 5. 3. 2012\2011\PPV vyuka\Frantiskovy Lazne 2011\Nová složka\DSC_0048.JPG"/>
          <p:cNvPicPr>
            <a:picLocks noChangeAspect="1" noChangeArrowheads="1"/>
          </p:cNvPicPr>
          <p:nvPr/>
        </p:nvPicPr>
        <p:blipFill>
          <a:blip r:embed="rId2" cstate="print">
            <a:lum bright="-18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roslava Tomanová\Desktop\2011-2013\Zaloha do 5. 3. 2012\2011\PPV vyuka\Frantiskovy Lazne 2011\Nová složka\DSC_0052.JPG"/>
          <p:cNvPicPr>
            <a:picLocks noChangeAspect="1" noChangeArrowheads="1"/>
          </p:cNvPicPr>
          <p:nvPr/>
        </p:nvPicPr>
        <p:blipFill>
          <a:blip r:embed="rId2" cstate="print">
            <a:lum bright="-14000" contrast="-7000"/>
          </a:blip>
          <a:srcRect/>
          <a:stretch>
            <a:fillRect/>
          </a:stretch>
        </p:blipFill>
        <p:spPr bwMode="auto">
          <a:xfrm>
            <a:off x="432000" y="657305"/>
            <a:ext cx="8280000" cy="554339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roslava Tomanová\Desktop\2011-2013\Zaloha do 5. 3. 2012\2011\PPV vyuka\Frantiskovy Lazne 2011\Nová složka\DSC_0136.JPG"/>
          <p:cNvPicPr>
            <a:picLocks noChangeAspect="1" noChangeArrowheads="1"/>
          </p:cNvPicPr>
          <p:nvPr/>
        </p:nvPicPr>
        <p:blipFill>
          <a:blip r:embed="rId2" cstate="print">
            <a:lum bright="-6000" contrast="-13000"/>
          </a:blip>
          <a:srcRect/>
          <a:stretch>
            <a:fillRect/>
          </a:stretch>
        </p:blipFill>
        <p:spPr bwMode="auto">
          <a:xfrm>
            <a:off x="2523356" y="369000"/>
            <a:ext cx="4097288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Jaroslava Tomanová\Desktop\2011-2013\Zaloha do 5. 3. 2012\2011\PPV vyuka\Frantiskovy Lazne 2011\Nová složka\DSC_0163.JPG"/>
          <p:cNvPicPr>
            <a:picLocks noChangeAspect="1" noChangeArrowheads="1"/>
          </p:cNvPicPr>
          <p:nvPr/>
        </p:nvPicPr>
        <p:blipFill>
          <a:blip r:embed="rId2" cstate="print">
            <a:lum bright="-13000" contrast="-11000"/>
          </a:blip>
          <a:srcRect/>
          <a:stretch>
            <a:fillRect/>
          </a:stretch>
        </p:blipFill>
        <p:spPr bwMode="auto">
          <a:xfrm>
            <a:off x="2522533" y="369000"/>
            <a:ext cx="4098934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Jaroslava Tomanová\Desktop\2011-2013\Zaloha do 5. 3. 2012\2011\PPV vyuka\Kudowa Zdroj 2011\DSC_0009.JPG"/>
          <p:cNvPicPr>
            <a:picLocks noChangeAspect="1" noChangeArrowheads="1"/>
          </p:cNvPicPr>
          <p:nvPr/>
        </p:nvPicPr>
        <p:blipFill>
          <a:blip r:embed="rId2" cstate="print">
            <a:lum bright="-13000" contrast="-12000"/>
          </a:blip>
          <a:srcRect/>
          <a:stretch>
            <a:fillRect/>
          </a:stretch>
        </p:blipFill>
        <p:spPr bwMode="auto">
          <a:xfrm>
            <a:off x="432000" y="656192"/>
            <a:ext cx="8280000" cy="554561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Jaroslava Tomanová\Desktop\2011-2013\Zaloha do 5. 3. 2012\2011\PPV vyuka\Kudowa Zdroj 2011\DSC_0031.JPG"/>
          <p:cNvPicPr>
            <a:picLocks noChangeAspect="1" noChangeArrowheads="1"/>
          </p:cNvPicPr>
          <p:nvPr/>
        </p:nvPicPr>
        <p:blipFill>
          <a:blip r:embed="rId2" cstate="print">
            <a:lum bright="-14000" contrast="-9000"/>
          </a:blip>
          <a:srcRect/>
          <a:stretch>
            <a:fillRect/>
          </a:stretch>
        </p:blipFill>
        <p:spPr bwMode="auto">
          <a:xfrm>
            <a:off x="432000" y="656191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Jaroslava Tomanová\Desktop\2011-2013\Zaloha do 5. 3. 2012\2011\PPV vyuka\Kudowa Zdroj 2011\DSC_0053.JPG"/>
          <p:cNvPicPr>
            <a:picLocks noChangeAspect="1" noChangeArrowheads="1"/>
          </p:cNvPicPr>
          <p:nvPr/>
        </p:nvPicPr>
        <p:blipFill>
          <a:blip r:embed="rId2" cstate="print">
            <a:lum bright="-8000" contrast="-5000"/>
          </a:blip>
          <a:srcRect/>
          <a:stretch>
            <a:fillRect/>
          </a:stretch>
        </p:blipFill>
        <p:spPr bwMode="auto">
          <a:xfrm>
            <a:off x="432000" y="656192"/>
            <a:ext cx="8280000" cy="554561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Jaroslava Tomanová\Desktop\2011-2013\Zaloha do 5. 3. 2012\2011\PPV vyuka\Kudowa Zdroj 2011\DSC_006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6192"/>
            <a:ext cx="8280000" cy="554561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Users\Jaroslava Tomanová\Desktop\2011-2013\Zaloha do 5. 3. 2012\2011\PPV vyuka\Kudowa Zdroj 2011\DSC_00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6192"/>
            <a:ext cx="8280000" cy="554561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:\Users\Jaroslava Tomanová\Desktop\2011-2013\Zaloha do 5. 3. 2012\2011\PPV vyuka\M. L. 2011\DSC_0001.JPG"/>
          <p:cNvPicPr>
            <a:picLocks noChangeAspect="1" noChangeArrowheads="1"/>
          </p:cNvPicPr>
          <p:nvPr/>
        </p:nvPicPr>
        <p:blipFill>
          <a:blip r:embed="rId2" cstate="print">
            <a:lum bright="-8000" contrast="-13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:\Users\Jaroslava Tomanová\Desktop\2011-2013\Zaloha do 5. 3. 2012\2011\PPV vyuka\M. L. 2011\DSC_0065.JPG"/>
          <p:cNvPicPr>
            <a:picLocks noChangeAspect="1" noChangeArrowheads="1"/>
          </p:cNvPicPr>
          <p:nvPr/>
        </p:nvPicPr>
        <p:blipFill>
          <a:blip r:embed="rId2" cstate="print">
            <a:lum bright="-9000" contrast="-7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C:\Users\Jaroslava Tomanová\Desktop\2011-2013\Zaloha do 5. 3. 2012\2011\PPV vyuka\M. L. 2011\DSC_007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2000" y="656191"/>
            <a:ext cx="8280000" cy="5545618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:\Users\Jaroslava Tomanová\Desktop\2011-2013\Zaloha do 5. 3. 2012\2011\PPV vyuka\M. L. 2011\DSC_007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Users\Jaroslava Tomanová\Desktop\2011-2013\Zaloha do 5. 3. 2012\2011\PPV vyuka\M. L. 2011\DSC_00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22533" y="369000"/>
            <a:ext cx="4098934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Users\Jaroslava Tomanová\Desktop\2011-2013\Zaloha do 5. 3. 2012\2011\PPV vyuka\M. L. 2011\DSC_0103.JPG"/>
          <p:cNvPicPr>
            <a:picLocks noChangeAspect="1" noChangeArrowheads="1"/>
          </p:cNvPicPr>
          <p:nvPr/>
        </p:nvPicPr>
        <p:blipFill>
          <a:blip r:embed="rId2" cstate="print">
            <a:lum bright="-10000" contrast="-9000"/>
          </a:blip>
          <a:srcRect/>
          <a:stretch>
            <a:fillRect/>
          </a:stretch>
        </p:blipFill>
        <p:spPr bwMode="auto">
          <a:xfrm>
            <a:off x="2522533" y="369000"/>
            <a:ext cx="4098934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C:\Users\Jaroslava Tomanová\Desktop\2011-2013\Zaloha do 5. 3. 2012\2011\PPV vyuka\M. L. 2011\DSC_0107.JPG"/>
          <p:cNvPicPr>
            <a:picLocks noChangeAspect="1" noChangeArrowheads="1"/>
          </p:cNvPicPr>
          <p:nvPr/>
        </p:nvPicPr>
        <p:blipFill>
          <a:blip r:embed="rId2" cstate="print">
            <a:lum bright="-10000" contrast="-9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Jaroslava Tomanová\Desktop\2011-2013\Zaloha do 5. 3. 2012\2011\PPV vyuka\Nadrazi HK 2011 1\DSC_0434.JPG"/>
          <p:cNvPicPr>
            <a:picLocks noChangeAspect="1" noChangeArrowheads="1"/>
          </p:cNvPicPr>
          <p:nvPr/>
        </p:nvPicPr>
        <p:blipFill>
          <a:blip r:embed="rId2" cstate="print">
            <a:lum bright="-9000" contrast="-10000"/>
          </a:blip>
          <a:srcRect/>
          <a:stretch>
            <a:fillRect/>
          </a:stretch>
        </p:blipFill>
        <p:spPr bwMode="auto">
          <a:xfrm>
            <a:off x="2522533" y="369000"/>
            <a:ext cx="4098935" cy="612000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jaro 2011\Zvicina 1 2011\DSC_0195.JPG"/>
          <p:cNvPicPr>
            <a:picLocks noChangeAspect="1" noChangeArrowheads="1"/>
          </p:cNvPicPr>
          <p:nvPr/>
        </p:nvPicPr>
        <p:blipFill>
          <a:blip r:embed="rId2" cstate="print">
            <a:lum bright="-10000" contrast="9000"/>
          </a:blip>
          <a:srcRect/>
          <a:stretch>
            <a:fillRect/>
          </a:stretch>
        </p:blipFill>
        <p:spPr bwMode="auto">
          <a:xfrm>
            <a:off x="432000" y="656192"/>
            <a:ext cx="8280000" cy="554561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</p:spTree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3700" y="1162050"/>
            <a:ext cx="804545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zdroje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 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Použité obrázky</a:t>
            </a: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 </a:t>
            </a: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endParaRPr lang="cs-CZ" dirty="0" smtClean="0">
              <a:latin typeface="Franklin Gothic Demi Cond" pitchFamily="34" charset="0"/>
            </a:endParaRPr>
          </a:p>
          <a:p>
            <a:pPr marL="411163" algn="ctr"/>
            <a:r>
              <a:rPr lang="cs-CZ" dirty="0" smtClean="0">
                <a:latin typeface="Franklin Gothic Demi Cond" pitchFamily="34" charset="0"/>
              </a:rPr>
              <a:t>Pokud není uvedeno jinak, použitý materiál je z vlastních zdrojů autora</a:t>
            </a:r>
          </a:p>
          <a:p>
            <a:pPr marL="411163" algn="ctr">
              <a:buFont typeface="Wingdings" pitchFamily="2" charset="2"/>
              <a:buNone/>
            </a:pPr>
            <a:r>
              <a:rPr lang="cs-CZ" dirty="0" smtClean="0">
                <a:latin typeface="Franklin Gothic Demi Cond" pitchFamily="34" charset="0"/>
              </a:rPr>
              <a:t> </a:t>
            </a:r>
            <a:endParaRPr lang="cs-CZ" dirty="0">
              <a:latin typeface="Franklin Gothic Demi Cond" pitchFamily="34" charset="0"/>
            </a:endParaRPr>
          </a:p>
        </p:txBody>
      </p:sp>
    </p:spTree>
  </p:cSld>
  <p:clrMapOvr>
    <a:masterClrMapping/>
  </p:clrMapOvr>
  <p:transition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25</TotalTime>
  <Words>129</Words>
  <Application>Microsoft Office PowerPoint</Application>
  <PresentationFormat>Předvádění na obrazovce (4:3)</PresentationFormat>
  <Paragraphs>48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Metro</vt:lpstr>
      <vt:lpstr>Prezentace aplikace PowerPoint</vt:lpstr>
      <vt:lpstr>Ústřední motiv ve zlatém řezu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Jaroslava Tomanová</dc:creator>
  <cp:lastModifiedBy>Tony</cp:lastModifiedBy>
  <cp:revision>10</cp:revision>
  <dcterms:created xsi:type="dcterms:W3CDTF">2013-07-01T10:17:18Z</dcterms:created>
  <dcterms:modified xsi:type="dcterms:W3CDTF">2014-01-02T18:44:51Z</dcterms:modified>
</cp:coreProperties>
</file>