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52801E-E68A-4E96-AF4D-FB599F1F49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AD2096-298B-4772-A591-9719298CE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249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7628613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6959794"/>
              </p:ext>
            </p:extLst>
          </p:nvPr>
        </p:nvGraphicFramePr>
        <p:xfrm>
          <a:off x="457200" y="2204864"/>
          <a:ext cx="8280919" cy="419637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266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Mletí, mixování, </a:t>
                      </a:r>
                      <a:r>
                        <a:rPr lang="cs-CZ" sz="2000" smtClean="0">
                          <a:effectLst/>
                        </a:rPr>
                        <a:t>filtrování potravin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VY_(32)_INOVACE_2.B_T_09(20)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7648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</a:t>
            </a:r>
            <a:r>
              <a:rPr lang="cs-CZ" dirty="0" smtClean="0"/>
              <a:t>s mletím, mixováním a filtrováním potravin. </a:t>
            </a:r>
            <a:endParaRPr lang="cs-CZ" dirty="0"/>
          </a:p>
          <a:p>
            <a:r>
              <a:rPr lang="cs-CZ" dirty="0"/>
              <a:t>Materiál je určen pro žáky prvního </a:t>
            </a:r>
            <a:r>
              <a:rPr lang="cs-CZ" dirty="0" smtClean="0"/>
              <a:t>ročníku </a:t>
            </a:r>
            <a:r>
              <a:rPr lang="cs-CZ" dirty="0"/>
              <a:t>oboru kuchařské práce.</a:t>
            </a:r>
          </a:p>
          <a:p>
            <a:r>
              <a:rPr lang="cs-CZ" dirty="0"/>
              <a:t>Prezentace je určena jako podpůrný materiál pro výklad nové látky  a následnou kontrolu znalostí pomocí </a:t>
            </a:r>
            <a:r>
              <a:rPr lang="cs-CZ" dirty="0" smtClean="0"/>
              <a:t>kontrolních otázek.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976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Mytí, mixování, filtrování potravin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Petra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38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Mletí potravin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arušení pevné konzistence</a:t>
            </a:r>
          </a:p>
          <a:p>
            <a:r>
              <a:rPr lang="cs-CZ" dirty="0"/>
              <a:t>z</a:t>
            </a:r>
            <a:r>
              <a:rPr lang="cs-CZ" dirty="0" smtClean="0"/>
              <a:t>lepšení stravitelnosti, soudržnosti</a:t>
            </a:r>
          </a:p>
          <a:p>
            <a:r>
              <a:rPr lang="cs-CZ" dirty="0"/>
              <a:t>z</a:t>
            </a:r>
            <a:r>
              <a:rPr lang="cs-CZ" dirty="0" smtClean="0"/>
              <a:t>krácení doby tepelné úpravy</a:t>
            </a:r>
          </a:p>
          <a:p>
            <a:r>
              <a:rPr lang="cs-CZ" dirty="0"/>
              <a:t>u</a:t>
            </a:r>
            <a:r>
              <a:rPr lang="cs-CZ" dirty="0" smtClean="0"/>
              <a:t>volňují se chuťové a aromatické látky</a:t>
            </a:r>
          </a:p>
          <a:p>
            <a:r>
              <a:rPr lang="cs-CZ" dirty="0"/>
              <a:t>m</a:t>
            </a:r>
            <a:r>
              <a:rPr lang="cs-CZ" dirty="0" smtClean="0"/>
              <a:t>eleme maso, zeleninu, ovoce, mák, ořechy, pečivo na strouhanku, koření, kávu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95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961176"/>
          </a:xfrm>
        </p:spPr>
        <p:txBody>
          <a:bodyPr/>
          <a:lstStyle/>
          <a:p>
            <a:r>
              <a:rPr lang="cs-CZ" dirty="0" smtClean="0"/>
              <a:t>Rozložený ruční mlýnek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" y="2060848"/>
            <a:ext cx="7610475" cy="3789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3143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Mixování potravin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troje na mixování pokrmů nejprve rozmělňují suroviny v pevné i tekuté konzistenci na co nejmenší kousky a ty se potom stejnoměrně promíchávají</a:t>
            </a:r>
          </a:p>
          <a:p>
            <a:r>
              <a:rPr lang="cs-CZ" dirty="0"/>
              <a:t>v</a:t>
            </a:r>
            <a:r>
              <a:rPr lang="cs-CZ" dirty="0" smtClean="0"/>
              <a:t>hodné na přípravu kašovin</a:t>
            </a:r>
          </a:p>
          <a:p>
            <a:r>
              <a:rPr lang="cs-CZ" dirty="0"/>
              <a:t>m</a:t>
            </a:r>
            <a:r>
              <a:rPr lang="cs-CZ" dirty="0" smtClean="0"/>
              <a:t>ožné mixovat syrové i tepelně upravené suroviny</a:t>
            </a:r>
          </a:p>
          <a:p>
            <a:r>
              <a:rPr lang="cs-CZ" dirty="0"/>
              <a:t>r</a:t>
            </a:r>
            <a:r>
              <a:rPr lang="cs-CZ" dirty="0" smtClean="0"/>
              <a:t>ozlišujeme mixéry ruční, stolní a mobilní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905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Lisování potravin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 dosažení kašovité struktury pokrmu lze použít i síto nebo lis</a:t>
            </a:r>
          </a:p>
          <a:p>
            <a:r>
              <a:rPr lang="cs-CZ" dirty="0"/>
              <a:t>l</a:t>
            </a:r>
            <a:r>
              <a:rPr lang="cs-CZ" dirty="0" smtClean="0"/>
              <a:t>isujeme (pasírujeme) zeleninu, luštěniny, ovoce, brambory na přípravu hustých polévek a omáček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845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Cezení a filtrování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</a:t>
            </a:r>
            <a:r>
              <a:rPr lang="cs-CZ" dirty="0" smtClean="0"/>
              <a:t>okrmy zbavujeme nežádoucích pevných příměsí (např. rosoly a vývary zbavujeme kostí, zeleniny a koření, dále cedíme zahuštěné polévky, omáčky)</a:t>
            </a:r>
          </a:p>
          <a:p>
            <a:r>
              <a:rPr lang="cs-CZ" dirty="0"/>
              <a:t>k</a:t>
            </a:r>
            <a:r>
              <a:rPr lang="cs-CZ" dirty="0" smtClean="0"/>
              <a:t> cezení používáme řidší síta nebo špičaté cedníky, chceme-li mít tekutinu čirou, použijeme vlhký plátěný ubrousek</a:t>
            </a:r>
          </a:p>
          <a:p>
            <a:r>
              <a:rPr lang="cs-CZ" dirty="0"/>
              <a:t>s</a:t>
            </a:r>
            <a:r>
              <a:rPr lang="cs-CZ" dirty="0" smtClean="0"/>
              <a:t>cezování – slití vody (z brambor, zeleniny) </a:t>
            </a:r>
          </a:p>
          <a:p>
            <a:r>
              <a:rPr lang="cs-CZ" dirty="0"/>
              <a:t>f</a:t>
            </a:r>
            <a:r>
              <a:rPr lang="cs-CZ" dirty="0" smtClean="0"/>
              <a:t>iltrováním docílíme čirost (přes plátno nebo filtrační papír</a:t>
            </a:r>
          </a:p>
        </p:txBody>
      </p:sp>
    </p:spTree>
    <p:extLst>
      <p:ext uri="{BB962C8B-B14F-4D97-AF65-F5344CB8AC3E}">
        <p14:creationId xmlns:p14="http://schemas.microsoft.com/office/powerpoint/2010/main" val="774888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Proč potraviny meleme?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Jakou mechanickou úpravou docílíme kašovitosti pokrmu?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Jaké náčiní použijeme k cezení použijeme?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Jaká je trvanlivost mletého masa?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504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ŠINDELKOVÁ, Alena. </a:t>
            </a:r>
            <a:r>
              <a:rPr lang="cs-CZ" i="1" dirty="0"/>
              <a:t>Kuchařské práce Technologie 1. díl</a:t>
            </a:r>
            <a:r>
              <a:rPr lang="cs-CZ" dirty="0"/>
              <a:t>. Praha: parta, 2001, ISBN 80-85989-83-2. </a:t>
            </a:r>
            <a:endParaRPr lang="cs-CZ" dirty="0" smtClean="0"/>
          </a:p>
          <a:p>
            <a:r>
              <a:rPr lang="cs-CZ" dirty="0"/>
              <a:t>ŠEBELOVÁ, Marie. </a:t>
            </a:r>
            <a:r>
              <a:rPr lang="cs-CZ" i="1" dirty="0"/>
              <a:t>zařízení závodů</a:t>
            </a:r>
            <a:r>
              <a:rPr lang="cs-CZ" dirty="0"/>
              <a:t>. Praha: parta, 2005, ISBN 80-7320-076-7</a:t>
            </a:r>
            <a:r>
              <a:rPr lang="cs-CZ" dirty="0" smtClean="0"/>
              <a:t>.</a:t>
            </a:r>
          </a:p>
          <a:p>
            <a:r>
              <a:rPr lang="cs-CZ" dirty="0" smtClean="0"/>
              <a:t>ZENZ</a:t>
            </a:r>
            <a:r>
              <a:rPr lang="cs-CZ" dirty="0"/>
              <a:t>, Rainer. </a:t>
            </a:r>
            <a:r>
              <a:rPr lang="cs-CZ" i="1" dirty="0" err="1"/>
              <a:t>wikimedia</a:t>
            </a:r>
            <a:r>
              <a:rPr lang="cs-CZ" dirty="0"/>
              <a:t> [online]. [cit. 11.5.2013]. Dostupný na WWW: http://cs.wikipedia.org/wiki/Soubor:Fleischwolf-zerlegt.jpg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3697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48</TotalTime>
  <Words>377</Words>
  <Application>Microsoft Office PowerPoint</Application>
  <PresentationFormat>Předvádění na obrazovce (4:3)</PresentationFormat>
  <Paragraphs>54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 </vt:lpstr>
      <vt:lpstr>Anotace</vt:lpstr>
      <vt:lpstr>Mytí, mixování, filtrování potravin</vt:lpstr>
      <vt:lpstr>Mletí potravin</vt:lpstr>
      <vt:lpstr>Rozložený ruční mlýnek</vt:lpstr>
      <vt:lpstr>Mixování potravin</vt:lpstr>
      <vt:lpstr>Lisování potravin</vt:lpstr>
      <vt:lpstr>Cezení a filtrování</vt:lpstr>
      <vt:lpstr>Kontrolní otázky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7</cp:revision>
  <dcterms:created xsi:type="dcterms:W3CDTF">2013-05-03T09:49:43Z</dcterms:created>
  <dcterms:modified xsi:type="dcterms:W3CDTF">2013-05-11T20:24:01Z</dcterms:modified>
</cp:coreProperties>
</file>