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C1D51-C6EC-4A48-9E49-9A2C4C9F5FE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DB9DB-63CF-41D9-AF7C-BA0B22DD94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078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0636103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Šlehání,</a:t>
                      </a:r>
                      <a:r>
                        <a:rPr lang="cs-CZ" sz="2000" baseline="0" dirty="0" smtClean="0">
                          <a:effectLst/>
                        </a:rPr>
                        <a:t> </a:t>
                      </a:r>
                      <a:r>
                        <a:rPr lang="cs-CZ" sz="2000" dirty="0" smtClean="0">
                          <a:effectLst/>
                        </a:rPr>
                        <a:t>tření potravin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VY_(32)_INOVACE_2.B_T_10(20)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</a:t>
            </a:r>
            <a:r>
              <a:rPr lang="cs-CZ" dirty="0" smtClean="0"/>
              <a:t>se šleháním a třením potravin.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Šlehání a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háníme do potraviny vzduch</a:t>
            </a:r>
          </a:p>
          <a:p>
            <a:r>
              <a:rPr lang="cs-CZ" dirty="0"/>
              <a:t>d</a:t>
            </a:r>
            <a:r>
              <a:rPr lang="cs-CZ" dirty="0" smtClean="0"/>
              <a:t>ocílíme nakypření potraviny</a:t>
            </a:r>
          </a:p>
          <a:p>
            <a:r>
              <a:rPr lang="cs-CZ" dirty="0"/>
              <a:t>h</a:t>
            </a:r>
            <a:r>
              <a:rPr lang="cs-CZ" dirty="0" smtClean="0"/>
              <a:t>mota zvětší objem, vzhled, barvu</a:t>
            </a:r>
            <a:endParaRPr lang="cs-CZ" dirty="0"/>
          </a:p>
        </p:txBody>
      </p:sp>
      <p:pic>
        <p:nvPicPr>
          <p:cNvPr id="1027" name="Picture 3" descr="C:\Users\Petra\AppData\Local\Microsoft\Windows\Temporary Internet Files\Content.IE5\OA44IHUJ\MC900298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645024"/>
            <a:ext cx="2160240" cy="253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75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Šlehání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ř</a:t>
            </a:r>
            <a:r>
              <a:rPr lang="cs-CZ" dirty="0" smtClean="0"/>
              <a:t>ídké potraviny (vaječný bílek, smetanu ke šlehání, vejce s cukrem)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astudena (smetana, bílky)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atepla (písková hmota)</a:t>
            </a:r>
            <a:endParaRPr lang="cs-CZ" dirty="0"/>
          </a:p>
        </p:txBody>
      </p:sp>
      <p:pic>
        <p:nvPicPr>
          <p:cNvPr id="2050" name="Picture 2" descr="C:\Users\Petra\AppData\Local\Microsoft\Windows\Temporary Internet Files\Content.IE5\O8GXO1R5\MC9000582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45971"/>
            <a:ext cx="2445044" cy="253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4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pojování různých druhů tužších potravin</a:t>
            </a:r>
          </a:p>
          <a:p>
            <a:r>
              <a:rPr lang="cs-CZ" dirty="0"/>
              <a:t>c</a:t>
            </a:r>
            <a:r>
              <a:rPr lang="cs-CZ" dirty="0" smtClean="0"/>
              <a:t>ukr a máslo, cukr se žloutky</a:t>
            </a:r>
            <a:endParaRPr lang="cs-CZ" dirty="0"/>
          </a:p>
        </p:txBody>
      </p:sp>
      <p:pic>
        <p:nvPicPr>
          <p:cNvPr id="3076" name="Picture 4" descr="C:\Users\Petra\AppData\Local\Microsoft\Windows\Temporary Internet Files\Content.IE5\O8GXO1R5\MC90044174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6896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04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šlehaných a třených hmot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ejčastěji na přípravu cukrářských výrobků</a:t>
            </a:r>
          </a:p>
          <a:p>
            <a:r>
              <a:rPr lang="cs-CZ" dirty="0"/>
              <a:t>t</a:t>
            </a:r>
            <a:r>
              <a:rPr lang="cs-CZ" dirty="0" smtClean="0"/>
              <a:t>aké příprava omáček (majonéza, holandská)</a:t>
            </a:r>
            <a:endParaRPr lang="cs-CZ" dirty="0"/>
          </a:p>
        </p:txBody>
      </p:sp>
      <p:pic>
        <p:nvPicPr>
          <p:cNvPr id="4098" name="Picture 2" descr="C:\Users\Petra\AppData\Local\Microsoft\Windows\Temporary Internet Files\Content.IE5\OA44IHUJ\MC900347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2592288" cy="295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972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Proč šleháme a třeme hmoty?</a:t>
            </a:r>
          </a:p>
          <a:p>
            <a:pPr marL="514350" indent="-514350">
              <a:buAutoNum type="arabicPeriod"/>
            </a:pPr>
            <a:r>
              <a:rPr lang="cs-CZ" dirty="0" smtClean="0"/>
              <a:t>Najděte na internetových stránkách moučníky, které se připravují šleháním nebo třením. Kterých je více?</a:t>
            </a:r>
            <a:endParaRPr lang="cs-CZ" dirty="0"/>
          </a:p>
        </p:txBody>
      </p:sp>
      <p:pic>
        <p:nvPicPr>
          <p:cNvPr id="5122" name="Picture 2" descr="C:\Users\Petra\AppData\Local\Microsoft\Windows\Temporary Internet Files\Content.IE5\BAB1BR6Q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2573090" cy="257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70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6921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220</Words>
  <Application>Microsoft Office PowerPoint</Application>
  <PresentationFormat>Předvádění na obrazovce (4:3)</PresentationFormat>
  <Paragraphs>44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</vt:lpstr>
      <vt:lpstr>Anotace</vt:lpstr>
      <vt:lpstr>Šlehání a tření</vt:lpstr>
      <vt:lpstr>Šlehání</vt:lpstr>
      <vt:lpstr>Tření </vt:lpstr>
      <vt:lpstr>Použití šlehaných a třených hmot</vt:lpstr>
      <vt:lpstr>Kontrolní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5</cp:revision>
  <dcterms:created xsi:type="dcterms:W3CDTF">2013-05-03T09:51:54Z</dcterms:created>
  <dcterms:modified xsi:type="dcterms:W3CDTF">2013-05-11T21:26:05Z</dcterms:modified>
</cp:coreProperties>
</file>