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71" r:id="rId9"/>
    <p:sldId id="264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98B95D-31B6-47C2-BAA9-3CED9175FDE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36529-BF16-4B89-B8DD-C774F9DFF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397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414054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Základní technologické přípravy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VY_(32)_INOVACE_2.B_T_11(20)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</a:t>
            </a:r>
            <a:r>
              <a:rPr lang="cs-CZ" dirty="0" smtClean="0"/>
              <a:t>se základními technologickými přípravami. 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</a:t>
            </a:r>
            <a:r>
              <a:rPr lang="cs-CZ" dirty="0"/>
              <a:t>následnou kontrolu znalostí pomocí </a:t>
            </a:r>
            <a:r>
              <a:rPr lang="cs-CZ" dirty="0" smtClean="0"/>
              <a:t>kontrolních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technologické přípravy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přípravy potravin zastudena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zasyrova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příprava </a:t>
            </a:r>
            <a:r>
              <a:rPr lang="cs-CZ" dirty="0"/>
              <a:t>je náročná a vyžaduje mimořádnou </a:t>
            </a:r>
            <a:r>
              <a:rPr lang="cs-CZ" dirty="0" smtClean="0"/>
              <a:t>pečlivost, nápaditost a přísné dodržení hygienických zásad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oužívané </a:t>
            </a:r>
            <a:r>
              <a:rPr lang="cs-CZ" dirty="0"/>
              <a:t>potraviny jsou: </a:t>
            </a:r>
          </a:p>
          <a:p>
            <a:pPr lvl="1">
              <a:buFontTx/>
              <a:buChar char="-"/>
            </a:pPr>
            <a:r>
              <a:rPr lang="cs-CZ" dirty="0"/>
              <a:t>mléčné výrobky</a:t>
            </a:r>
          </a:p>
          <a:p>
            <a:pPr lvl="1">
              <a:buFontTx/>
              <a:buChar char="-"/>
            </a:pPr>
            <a:r>
              <a:rPr lang="cs-CZ" dirty="0"/>
              <a:t>obiloviny</a:t>
            </a:r>
          </a:p>
          <a:p>
            <a:pPr lvl="1">
              <a:buFontTx/>
              <a:buChar char="-"/>
            </a:pPr>
            <a:r>
              <a:rPr lang="cs-CZ" dirty="0"/>
              <a:t>ovoce</a:t>
            </a:r>
          </a:p>
          <a:p>
            <a:pPr lvl="1">
              <a:buFontTx/>
              <a:buChar char="-"/>
            </a:pPr>
            <a:r>
              <a:rPr lang="cs-CZ" dirty="0"/>
              <a:t>zelenina</a:t>
            </a:r>
          </a:p>
        </p:txBody>
      </p:sp>
      <p:pic>
        <p:nvPicPr>
          <p:cNvPr id="1027" name="Picture 3" descr="C:\Users\Petra\AppData\Local\Microsoft\Windows\Temporary Internet Files\Content.IE5\RYTTZT9U\MP9004484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879" y="2564904"/>
            <a:ext cx="2430016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77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Mléčné výrobky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</a:t>
            </a:r>
            <a:r>
              <a:rPr lang="cs-CZ" dirty="0" smtClean="0"/>
              <a:t>ýry</a:t>
            </a:r>
            <a:r>
              <a:rPr lang="cs-CZ" dirty="0"/>
              <a:t>, tvarohy, jogurty</a:t>
            </a:r>
          </a:p>
          <a:p>
            <a:r>
              <a:rPr lang="cs-CZ" dirty="0"/>
              <a:t>různě </a:t>
            </a:r>
            <a:r>
              <a:rPr lang="cs-CZ" dirty="0" smtClean="0"/>
              <a:t>kombinujeme</a:t>
            </a:r>
            <a:r>
              <a:rPr lang="cs-CZ" dirty="0"/>
              <a:t> </a:t>
            </a:r>
            <a:r>
              <a:rPr lang="cs-CZ" dirty="0" smtClean="0"/>
              <a:t>se zeleninou, ovocem, kořením, zelenými natěmi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připravujeme </a:t>
            </a:r>
            <a:r>
              <a:rPr lang="cs-CZ" dirty="0" err="1"/>
              <a:t>naslano</a:t>
            </a:r>
            <a:r>
              <a:rPr lang="cs-CZ" dirty="0"/>
              <a:t> i </a:t>
            </a:r>
            <a:r>
              <a:rPr lang="cs-CZ" dirty="0" err="1" smtClean="0"/>
              <a:t>nasladko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okrmy z mléčných výrobků se rychle kazí, proto je nutné je co nejdříve spotřebovat</a:t>
            </a:r>
            <a:endParaRPr lang="cs-CZ" dirty="0"/>
          </a:p>
        </p:txBody>
      </p:sp>
      <p:pic>
        <p:nvPicPr>
          <p:cNvPr id="3074" name="Picture 2" descr="C:\Users\Petra\AppData\Local\Microsoft\Windows\Temporary Internet Files\Content.IE5\BAB1BR6Q\MC900441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570" y="1700808"/>
            <a:ext cx="1657297" cy="113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380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Obiloviny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üsli </a:t>
            </a:r>
            <a:r>
              <a:rPr lang="cs-CZ" dirty="0"/>
              <a:t>(zpracované ovesné vločky), </a:t>
            </a:r>
            <a:r>
              <a:rPr lang="cs-CZ" dirty="0" err="1"/>
              <a:t>corn</a:t>
            </a:r>
            <a:r>
              <a:rPr lang="cs-CZ" dirty="0"/>
              <a:t> </a:t>
            </a:r>
            <a:r>
              <a:rPr lang="cs-CZ" dirty="0" err="1"/>
              <a:t>flakes</a:t>
            </a:r>
            <a:r>
              <a:rPr lang="cs-CZ" dirty="0"/>
              <a:t> (lupínky)</a:t>
            </a:r>
          </a:p>
          <a:p>
            <a:r>
              <a:rPr lang="cs-CZ" dirty="0"/>
              <a:t>d</a:t>
            </a:r>
            <a:r>
              <a:rPr lang="cs-CZ" dirty="0" smtClean="0"/>
              <a:t>oplňujeme </a:t>
            </a:r>
            <a:r>
              <a:rPr lang="cs-CZ" dirty="0"/>
              <a:t>ořechy, sušeným ovocem, čokoládou, sladíme medem, zaléváme </a:t>
            </a:r>
            <a:r>
              <a:rPr lang="cs-CZ" dirty="0" smtClean="0"/>
              <a:t>mlékem nebo ovocnou šťávou a necháme krátce nabobtnat</a:t>
            </a:r>
            <a:endParaRPr lang="cs-CZ" dirty="0"/>
          </a:p>
        </p:txBody>
      </p:sp>
      <p:pic>
        <p:nvPicPr>
          <p:cNvPr id="2052" name="Picture 4" descr="C:\Users\Petra\AppData\Local\Microsoft\Windows\Temporary Internet Files\Content.IE5\O8GXO1R5\MP900439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989" y="4284935"/>
            <a:ext cx="2961986" cy="191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24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Ovoce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</a:t>
            </a:r>
            <a:r>
              <a:rPr lang="cs-CZ" dirty="0" smtClean="0"/>
              <a:t>valitní</a:t>
            </a:r>
            <a:r>
              <a:rPr lang="cs-CZ" dirty="0"/>
              <a:t>, čerstvé, </a:t>
            </a:r>
            <a:r>
              <a:rPr lang="cs-CZ" dirty="0" smtClean="0"/>
              <a:t>nepoškozené plody, nejlépe i se slupkou</a:t>
            </a:r>
          </a:p>
          <a:p>
            <a:r>
              <a:rPr lang="cs-CZ" dirty="0"/>
              <a:t>s</a:t>
            </a:r>
            <a:r>
              <a:rPr lang="cs-CZ" dirty="0" smtClean="0"/>
              <a:t>aláty – připravujeme těsně před podáváním, nakrájené ovoce zakápneme citronovou šťávou, promícháme např. s džusem, jogurtem, smetanou a doplníme ořechy, mátou, vanilkou, sušeným ovocem apod.</a:t>
            </a:r>
          </a:p>
          <a:p>
            <a:r>
              <a:rPr lang="cs-CZ" dirty="0"/>
              <a:t>p</a:t>
            </a:r>
            <a:r>
              <a:rPr lang="cs-CZ" dirty="0" smtClean="0"/>
              <a:t>ěny – připravíme z prolisovaného ovoce, můžeme přidat měkký sýr (žervé) a šlehačku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64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Broskvový salát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Petra\AppData\Local\Microsoft\Windows\Temporary Internet Files\Content.IE5\OA44IHUJ\MP9004074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181208" cy="404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37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Zelenina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ůzně </a:t>
            </a:r>
            <a:r>
              <a:rPr lang="cs-CZ" dirty="0"/>
              <a:t>mechanicky </a:t>
            </a:r>
            <a:r>
              <a:rPr lang="cs-CZ" dirty="0" smtClean="0"/>
              <a:t>upravujeme – krájíme na různé tvary, strouháme, trháme</a:t>
            </a:r>
          </a:p>
          <a:p>
            <a:r>
              <a:rPr lang="cs-CZ" dirty="0"/>
              <a:t>d</a:t>
            </a:r>
            <a:r>
              <a:rPr lang="cs-CZ" dirty="0" smtClean="0"/>
              <a:t>oplňujeme zálivkami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0" y="14605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1460500"/>
            <a:ext cx="9144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AutoNum type="arabicPeriod"/>
            </a:pPr>
            <a:endParaRPr lang="en-US">
              <a:latin typeface="Times New Roman" charset="0"/>
            </a:endParaRPr>
          </a:p>
          <a:p>
            <a:pPr lvl="1" eaLnBrk="0" hangingPunct="0"/>
            <a:endParaRPr lang="en-US">
              <a:latin typeface="Times New Roman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2786063" y="3379788"/>
            <a:ext cx="2660650" cy="20177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-88872" tIns="-88872" rIns="-88872" bIns="-88872">
            <a:spAutoFit/>
          </a:bodyPr>
          <a:lstStyle/>
          <a:p>
            <a:endParaRPr lang="cs-CZ"/>
          </a:p>
        </p:txBody>
      </p:sp>
      <p:sp>
        <p:nvSpPr>
          <p:cNvPr id="10249" name="Rectangle 9"/>
          <p:cNvSpPr>
            <a:spLocks noChangeArrowheads="1"/>
          </p:cNvSpPr>
          <p:nvPr/>
        </p:nvSpPr>
        <p:spPr bwMode="auto">
          <a:xfrm>
            <a:off x="0" y="2282825"/>
            <a:ext cx="9144000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>
              <a:buFontTx/>
              <a:buChar char="•"/>
            </a:pPr>
            <a:endParaRPr lang="en-US">
              <a:latin typeface="Times New Roman" charset="0"/>
            </a:endParaRPr>
          </a:p>
          <a:p>
            <a:pPr eaLnBrk="0" hangingPunct="0"/>
            <a:endParaRPr lang="en-US">
              <a:latin typeface="Times New Roman" charset="0"/>
            </a:endParaRPr>
          </a:p>
        </p:txBody>
      </p:sp>
      <p:pic>
        <p:nvPicPr>
          <p:cNvPr id="5123" name="Picture 3" descr="C:\Users\Petra\AppData\Local\Microsoft\Windows\Temporary Internet Files\Content.IE5\BAB1BR6Q\MP9004005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3483655" cy="232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70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Na jaké pokrmy použijeme sýr a tvaroh?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doporučujeme konzumovat čerstvou zeleninu a ovoce?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pokrmy připravíme ze syrového ovoce?</a:t>
            </a:r>
          </a:p>
          <a:p>
            <a:pPr marL="514350" indent="-514350">
              <a:buAutoNum type="arabicPeriod"/>
            </a:pPr>
            <a:r>
              <a:rPr lang="cs-CZ" dirty="0" smtClean="0"/>
              <a:t>Čím doplňujeme ovocné a čím zeleninové saláty?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2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342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338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</vt:lpstr>
      <vt:lpstr>Základní technologické přípravy</vt:lpstr>
      <vt:lpstr>Základní přípravy potravin zastudena  a zasyrova</vt:lpstr>
      <vt:lpstr>Mléčné výrobky</vt:lpstr>
      <vt:lpstr>Obiloviny </vt:lpstr>
      <vt:lpstr>Ovoce </vt:lpstr>
      <vt:lpstr>Broskvový salát</vt:lpstr>
      <vt:lpstr>Zelenina </vt:lpstr>
      <vt:lpstr>Kontrolní 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7</cp:revision>
  <dcterms:created xsi:type="dcterms:W3CDTF">2013-05-03T09:53:57Z</dcterms:created>
  <dcterms:modified xsi:type="dcterms:W3CDTF">2013-05-11T21:29:29Z</dcterms:modified>
</cp:coreProperties>
</file>