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E23F3C-6353-4327-84B2-04ACC10F51A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AD9DE-342F-4835-89E1-3CDBAD6A0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186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7628613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63570"/>
              </p:ext>
            </p:extLst>
          </p:nvPr>
        </p:nvGraphicFramePr>
        <p:xfrm>
          <a:off x="457200" y="2204864"/>
          <a:ext cx="8280919" cy="407202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Předběžná a tepelná</a:t>
                      </a:r>
                      <a:r>
                        <a:rPr lang="cs-CZ" sz="2000" baseline="0" dirty="0" smtClean="0">
                          <a:effectLst/>
                        </a:rPr>
                        <a:t> úprava potravin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Dušení I.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VY_(32)_INOVACE_2.B_T_14(20)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64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Cílem prezentace je seznámit žáky s </a:t>
            </a:r>
            <a:r>
              <a:rPr lang="cs-CZ" dirty="0" smtClean="0"/>
              <a:t>významem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tepelné úpravy „dušení“.</a:t>
            </a:r>
            <a:endParaRPr lang="cs-CZ" dirty="0"/>
          </a:p>
          <a:p>
            <a:r>
              <a:rPr lang="cs-CZ" dirty="0"/>
              <a:t>Materiál je určen pro žáky prvního ročníku oboru kuchařské práce.</a:t>
            </a:r>
          </a:p>
          <a:p>
            <a:r>
              <a:rPr lang="cs-CZ" dirty="0"/>
              <a:t>Prezentace je určena jako podpůrný materiál pro výklad nové látky </a:t>
            </a:r>
            <a:r>
              <a:rPr lang="cs-CZ" dirty="0" smtClean="0"/>
              <a:t>a </a:t>
            </a:r>
            <a:r>
              <a:rPr lang="cs-CZ" dirty="0"/>
              <a:t>následnou kontrolu znalostí pomocí </a:t>
            </a:r>
            <a:r>
              <a:rPr lang="cs-CZ" dirty="0" smtClean="0"/>
              <a:t>kontrolních otázek.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197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Petra Pechová, 2012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Dušení I.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38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Dušení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epelná úprava, při které na potravinu působí zespodu malé množství tekutiny a shora horká pára</a:t>
            </a:r>
          </a:p>
          <a:p>
            <a:r>
              <a:rPr lang="cs-CZ" dirty="0"/>
              <a:t>n</a:t>
            </a:r>
            <a:r>
              <a:rPr lang="cs-CZ" dirty="0" smtClean="0"/>
              <a:t>ádoba, ve které se pokrm připravuje je přikryta pokličkou</a:t>
            </a:r>
            <a:endParaRPr lang="cs-CZ" dirty="0"/>
          </a:p>
        </p:txBody>
      </p:sp>
      <p:pic>
        <p:nvPicPr>
          <p:cNvPr id="1027" name="Picture 3" descr="C:\Users\Petra\AppData\Local\Microsoft\Windows\Temporary Internet Files\Content.IE5\BAB1BR6Q\MC9001958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068960"/>
            <a:ext cx="2880320" cy="245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21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Pokrmy dusíme: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ve vlastní šťávě (houby, zelenina)</a:t>
            </a:r>
          </a:p>
          <a:p>
            <a:r>
              <a:rPr lang="cs-CZ" dirty="0"/>
              <a:t>v</a:t>
            </a:r>
            <a:r>
              <a:rPr lang="cs-CZ" dirty="0" smtClean="0"/>
              <a:t>e vodě (ovoce, diety)</a:t>
            </a:r>
          </a:p>
          <a:p>
            <a:r>
              <a:rPr lang="cs-CZ" dirty="0"/>
              <a:t>n</a:t>
            </a:r>
            <a:r>
              <a:rPr lang="cs-CZ" dirty="0" smtClean="0"/>
              <a:t>a základech (masa)</a:t>
            </a:r>
            <a:endParaRPr lang="cs-CZ" dirty="0"/>
          </a:p>
        </p:txBody>
      </p:sp>
      <p:pic>
        <p:nvPicPr>
          <p:cNvPr id="2052" name="Picture 4" descr="C:\Users\Petra\AppData\Local\Microsoft\Windows\Temporary Internet Files\Content.IE5\DO1WOABN\MC900341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96952"/>
            <a:ext cx="3515169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73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 dušení potraviny: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podléváme vodou nebo vývarem</a:t>
            </a:r>
          </a:p>
          <a:p>
            <a:r>
              <a:rPr lang="cs-CZ" dirty="0" smtClean="0"/>
              <a:t>nejsou zcela ponořeny v tekutině, ale asi jen do poloviny</a:t>
            </a:r>
          </a:p>
          <a:p>
            <a:r>
              <a:rPr lang="cs-CZ" dirty="0"/>
              <a:t>s</a:t>
            </a:r>
            <a:r>
              <a:rPr lang="cs-CZ" dirty="0" smtClean="0"/>
              <a:t>e tolik nevyluhují jako vařené pokrmy</a:t>
            </a:r>
          </a:p>
          <a:p>
            <a:r>
              <a:rPr lang="cs-CZ" dirty="0"/>
              <a:t>s</a:t>
            </a:r>
            <a:r>
              <a:rPr lang="cs-CZ" dirty="0" smtClean="0"/>
              <a:t>i pokrmy uchovávají původní chuť a cenné šťávy, které tvoří základ omáček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174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Způsoby dušení podle přívodu tepla: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na sporáku – nejčastěji tak připravujeme zeleninu a masa, velké množství potravin dusíme v kotlích a ve smažících pánvích</a:t>
            </a:r>
          </a:p>
          <a:p>
            <a:r>
              <a:rPr lang="cs-CZ" dirty="0"/>
              <a:t>v</a:t>
            </a:r>
            <a:r>
              <a:rPr lang="cs-CZ" dirty="0" smtClean="0"/>
              <a:t> troubě – nejčastěji dusíme obiloviny (rýži, kroupy), masité pokrmy, závitky</a:t>
            </a:r>
          </a:p>
          <a:p>
            <a:r>
              <a:rPr lang="cs-CZ" dirty="0"/>
              <a:t>v</a:t>
            </a:r>
            <a:r>
              <a:rPr lang="cs-CZ" dirty="0" smtClean="0"/>
              <a:t>e vodní lázni – některé choulostivé potraviny, jako jsou ryby a obiloviny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898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Glazírování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vláštní druh dušení</a:t>
            </a:r>
          </a:p>
          <a:p>
            <a:r>
              <a:rPr lang="cs-CZ" dirty="0"/>
              <a:t>p</a:t>
            </a:r>
            <a:r>
              <a:rPr lang="cs-CZ" dirty="0" smtClean="0"/>
              <a:t>otraviny obsahující cukr (mrkev, kaštany, mladé cibulky) odevzdávají do šťávy, která vzniká během dušení, cukerné látky</a:t>
            </a:r>
          </a:p>
          <a:p>
            <a:r>
              <a:rPr lang="cs-CZ" dirty="0"/>
              <a:t>t</a:t>
            </a:r>
            <a:r>
              <a:rPr lang="cs-CZ" dirty="0" smtClean="0"/>
              <a:t>ato šťáva se svaří na glazuru, která má podobu sirupu</a:t>
            </a:r>
          </a:p>
          <a:p>
            <a:r>
              <a:rPr lang="cs-CZ" dirty="0"/>
              <a:t>t</a:t>
            </a:r>
            <a:r>
              <a:rPr lang="cs-CZ" dirty="0" smtClean="0"/>
              <a:t>ento proces můžeme podpořit  přidáním menšího množství másla a cukru</a:t>
            </a:r>
          </a:p>
          <a:p>
            <a:r>
              <a:rPr lang="cs-CZ" dirty="0"/>
              <a:t>p</a:t>
            </a:r>
            <a:r>
              <a:rPr lang="cs-CZ" dirty="0" smtClean="0"/>
              <a:t>otraviny jsou touto glazurou pokrývány a mají lesklý a chutný vzhled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880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Co působí na potravinu během dušení?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potraviny dusíme?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dušené pokrmy znáte?</a:t>
            </a:r>
          </a:p>
          <a:p>
            <a:pPr marL="514350" indent="-514350">
              <a:buAutoNum type="arabicPeriod"/>
            </a:pPr>
            <a:r>
              <a:rPr lang="cs-CZ" dirty="0" smtClean="0"/>
              <a:t>V jakých nádobách dusíme?</a:t>
            </a:r>
            <a:endParaRPr lang="cs-CZ" dirty="0"/>
          </a:p>
        </p:txBody>
      </p:sp>
      <p:pic>
        <p:nvPicPr>
          <p:cNvPr id="3074" name="Picture 2" descr="C:\Users\Petra\AppData\Local\Microsoft\Windows\Temporary Internet Files\Content.IE5\Y6Z8EI9X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0928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22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/>
              <a:t>ŠINDELKOVÁ, Alena. </a:t>
            </a:r>
            <a:r>
              <a:rPr lang="cs-CZ" i="1" dirty="0"/>
              <a:t>Kuchařské práce Technologie 1. díl</a:t>
            </a:r>
            <a:r>
              <a:rPr lang="cs-CZ" dirty="0"/>
              <a:t>. Praha: parta, 2001, ISBN 80-85989-83-2. </a:t>
            </a:r>
            <a:endParaRPr lang="cs-CZ" dirty="0" smtClean="0"/>
          </a:p>
          <a:p>
            <a:r>
              <a:rPr lang="cs-CZ" dirty="0"/>
              <a:t>METZ, Reinhold; GRÜNER, Hermann; KESSLER, Thomas. </a:t>
            </a:r>
            <a:r>
              <a:rPr lang="cs-CZ" i="1" dirty="0"/>
              <a:t>Restaurace a host</a:t>
            </a:r>
            <a:r>
              <a:rPr lang="cs-CZ" dirty="0"/>
              <a:t>. Praha: Europa - Sobotáles </a:t>
            </a:r>
            <a:r>
              <a:rPr lang="cs-CZ" dirty="0" err="1"/>
              <a:t>cz</a:t>
            </a:r>
            <a:r>
              <a:rPr lang="cs-CZ" dirty="0"/>
              <a:t>., 2008, ISBN 978-80-86706-18-4.</a:t>
            </a:r>
          </a:p>
          <a:p>
            <a:pPr lvl="0"/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64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44</TotalTime>
  <Words>384</Words>
  <Application>Microsoft Office PowerPoint</Application>
  <PresentationFormat>Předvádění na obrazovce (4:3)</PresentationFormat>
  <Paragraphs>60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 </vt:lpstr>
      <vt:lpstr>Anotace</vt:lpstr>
      <vt:lpstr>Dušení I. </vt:lpstr>
      <vt:lpstr>Dušení </vt:lpstr>
      <vt:lpstr>Pokrmy dusíme:</vt:lpstr>
      <vt:lpstr>Při dušení potraviny:</vt:lpstr>
      <vt:lpstr>Způsoby dušení podle přívodu tepla:</vt:lpstr>
      <vt:lpstr>Glazírování </vt:lpstr>
      <vt:lpstr>Kontrolní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Petra</cp:lastModifiedBy>
  <cp:revision>6</cp:revision>
  <dcterms:created xsi:type="dcterms:W3CDTF">2013-05-03T09:58:18Z</dcterms:created>
  <dcterms:modified xsi:type="dcterms:W3CDTF">2013-05-12T10:43:57Z</dcterms:modified>
</cp:coreProperties>
</file>