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A02497-82A0-4004-B674-443478ED69FF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451E79-0EE5-4F69-BA46-DBBDC6F03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167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7628613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2676959"/>
              </p:ext>
            </p:extLst>
          </p:nvPr>
        </p:nvGraphicFramePr>
        <p:xfrm>
          <a:off x="457200" y="2204864"/>
          <a:ext cx="8280919" cy="364044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Dušení II.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VY_(32)_INOVACE_2.B_T_15(20)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7648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s </a:t>
            </a:r>
            <a:r>
              <a:rPr lang="cs-CZ" dirty="0" smtClean="0"/>
              <a:t>dušením masa. </a:t>
            </a:r>
            <a:endParaRPr lang="cs-CZ" dirty="0"/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Prezentace je určena jako podpůrný materiál pro výklad nové látky </a:t>
            </a:r>
            <a:r>
              <a:rPr lang="cs-CZ" dirty="0" smtClean="0"/>
              <a:t>a interaktivní práci ve výuce.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976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Dušení II. 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38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Dušení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ůžeme rozdělit do tří fází: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/>
              <a:t>p</a:t>
            </a:r>
            <a:r>
              <a:rPr lang="cs-CZ" dirty="0" smtClean="0"/>
              <a:t>ředběžná úprava masa</a:t>
            </a:r>
          </a:p>
          <a:p>
            <a:pPr marL="514350" indent="-514350">
              <a:buAutoNum type="arabicPeriod"/>
            </a:pPr>
            <a:r>
              <a:rPr lang="cs-CZ" dirty="0"/>
              <a:t>p</a:t>
            </a:r>
            <a:r>
              <a:rPr lang="cs-CZ" dirty="0" smtClean="0"/>
              <a:t>růběh dušení</a:t>
            </a:r>
          </a:p>
          <a:p>
            <a:pPr marL="514350" indent="-514350">
              <a:buAutoNum type="arabicPeriod"/>
            </a:pPr>
            <a:r>
              <a:rPr lang="cs-CZ" dirty="0"/>
              <a:t>d</a:t>
            </a:r>
            <a:r>
              <a:rPr lang="cs-CZ" dirty="0" smtClean="0"/>
              <a:t>okončovací práce</a:t>
            </a:r>
            <a:endParaRPr lang="cs-CZ" dirty="0"/>
          </a:p>
        </p:txBody>
      </p:sp>
      <p:pic>
        <p:nvPicPr>
          <p:cNvPr id="3076" name="Picture 4" descr="C:\Users\Petra\AppData\Local\Microsoft\Windows\Temporary Internet Files\Content.IE5\P6MT11NU\MP9004226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51832"/>
            <a:ext cx="3033615" cy="204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3228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Předběžná úprava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dblanění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mytí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orcování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olení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rotýkání</a:t>
            </a:r>
          </a:p>
          <a:p>
            <a:pPr>
              <a:buFontTx/>
              <a:buChar char="-"/>
            </a:pPr>
            <a:r>
              <a:rPr lang="cs-CZ" dirty="0"/>
              <a:t>k</a:t>
            </a:r>
            <a:r>
              <a:rPr lang="cs-CZ" dirty="0" smtClean="0"/>
              <a:t>ořenění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lnění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Petra\AppData\Local\Microsoft\Windows\Temporary Internet Files\Content.IE5\DO1WOABN\MC900388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76872"/>
            <a:ext cx="2595501" cy="270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237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dušení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</a:t>
            </a:r>
            <a:r>
              <a:rPr lang="cs-CZ" dirty="0" smtClean="0"/>
              <a:t>pékání – na povrchu se vytvoří ochranná vrstva sražených bílkovin, čímž zabráníme vyluhování šťávy a zároveň docílíme požadovaného zabarvení</a:t>
            </a:r>
          </a:p>
          <a:p>
            <a:r>
              <a:rPr lang="cs-CZ" dirty="0"/>
              <a:t>p</a:t>
            </a:r>
            <a:r>
              <a:rPr lang="cs-CZ" dirty="0" smtClean="0"/>
              <a:t>o opečení vkládáme do základu – cibulový, zeleninový, </a:t>
            </a:r>
            <a:r>
              <a:rPr lang="cs-CZ" dirty="0" err="1" smtClean="0"/>
              <a:t>cibulopaprikový</a:t>
            </a:r>
            <a:r>
              <a:rPr lang="cs-CZ" dirty="0" smtClean="0"/>
              <a:t>, světlý, zlatavý, tmavý, karamelový</a:t>
            </a:r>
          </a:p>
          <a:p>
            <a:r>
              <a:rPr lang="cs-CZ" dirty="0"/>
              <a:t>p</a:t>
            </a:r>
            <a:r>
              <a:rPr lang="cs-CZ" dirty="0" smtClean="0"/>
              <a:t>odlévání vodou nebo vývarem</a:t>
            </a:r>
          </a:p>
          <a:p>
            <a:r>
              <a:rPr lang="cs-CZ" dirty="0"/>
              <a:t>d</a:t>
            </a:r>
            <a:r>
              <a:rPr lang="cs-CZ" dirty="0" smtClean="0"/>
              <a:t>ušení doměkka a zahušťování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9146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Zahušťování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/>
              <a:t>m</a:t>
            </a:r>
            <a:r>
              <a:rPr lang="cs-CZ" u="sng" dirty="0" smtClean="0"/>
              <a:t>aso vyjmeme ze šťávy a tu zahustíme:</a:t>
            </a:r>
          </a:p>
          <a:p>
            <a:pPr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a sucho opraženou moukou (kterou pak rozředíme vodou nebo vývarem a vlijeme do základu)</a:t>
            </a:r>
          </a:p>
          <a:p>
            <a:pPr>
              <a:buFontTx/>
              <a:buChar char="-"/>
            </a:pPr>
            <a:r>
              <a:rPr lang="cs-CZ" sz="2800" dirty="0"/>
              <a:t>š</a:t>
            </a:r>
            <a:r>
              <a:rPr lang="cs-CZ" sz="2800" dirty="0" smtClean="0"/>
              <a:t>ťávu vydusíme na tuk, zaprášíme moukou, orestujeme, zalijeme, provaříme</a:t>
            </a:r>
          </a:p>
          <a:p>
            <a:pPr>
              <a:buFontTx/>
              <a:buChar char="-"/>
            </a:pPr>
            <a:r>
              <a:rPr lang="cs-CZ" sz="2800" dirty="0"/>
              <a:t>j</a:t>
            </a:r>
            <a:r>
              <a:rPr lang="cs-CZ" sz="2800" dirty="0" smtClean="0"/>
              <a:t>íškou (osmažíme hladkou mouku v tuku)</a:t>
            </a:r>
          </a:p>
          <a:p>
            <a:pPr>
              <a:buFontTx/>
              <a:buChar char="-"/>
            </a:pPr>
            <a:r>
              <a:rPr lang="cs-CZ" sz="2800" dirty="0"/>
              <a:t>r</a:t>
            </a:r>
            <a:r>
              <a:rPr lang="cs-CZ" sz="2800" dirty="0" smtClean="0"/>
              <a:t>ozmixovanou zeleninou ze základu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dirty="0"/>
              <a:t>z</a:t>
            </a:r>
            <a:r>
              <a:rPr lang="cs-CZ" dirty="0" smtClean="0"/>
              <a:t>ahuštěnou omáčku provaříme a procedíme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260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Dokončovací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kládání vložek – po procezení vkládáme předem uvařené nebo udušené vložky (houby, slaninu, šunku, okurky, zeleninu apod.)</a:t>
            </a:r>
          </a:p>
          <a:p>
            <a:r>
              <a:rPr lang="cs-CZ" dirty="0"/>
              <a:t>d</a:t>
            </a:r>
            <a:r>
              <a:rPr lang="cs-CZ" dirty="0" smtClean="0"/>
              <a:t>ochucování – solí, cukrem, citronovou šťávou, vínem, hořčicí a jiným kořením a znovu krátce povaříme</a:t>
            </a:r>
          </a:p>
          <a:p>
            <a:r>
              <a:rPr lang="cs-CZ" dirty="0"/>
              <a:t>z</a:t>
            </a:r>
            <a:r>
              <a:rPr lang="cs-CZ" dirty="0" smtClean="0"/>
              <a:t>jemňování – mlékem, smetanou, máslem, žloutky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901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Proč maso před dušením opékáme?</a:t>
            </a:r>
          </a:p>
          <a:p>
            <a:pPr marL="514350" indent="-514350">
              <a:buAutoNum type="arabicPeriod"/>
            </a:pPr>
            <a:r>
              <a:rPr lang="cs-CZ" dirty="0" smtClean="0"/>
              <a:t>Podle čeho určíme barvu základu?</a:t>
            </a:r>
          </a:p>
          <a:p>
            <a:pPr marL="514350" indent="-514350">
              <a:buAutoNum type="arabicPeriod"/>
            </a:pPr>
            <a:r>
              <a:rPr lang="cs-CZ" dirty="0" smtClean="0"/>
              <a:t>Najděte na internetových stránkách 10 dušených masitých pokrmů.</a:t>
            </a:r>
            <a:endParaRPr lang="cs-CZ" dirty="0"/>
          </a:p>
        </p:txBody>
      </p:sp>
      <p:pic>
        <p:nvPicPr>
          <p:cNvPr id="1028" name="Picture 4" descr="C:\Users\Petra\AppData\Local\Microsoft\Windows\Temporary Internet Files\Content.IE5\P6MT11NU\MP9003167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05064"/>
            <a:ext cx="3110704" cy="2047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362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ŠINDELKOVÁ, Alena. </a:t>
            </a:r>
            <a:r>
              <a:rPr lang="cs-CZ" i="1" dirty="0"/>
              <a:t>Kuchařské práce Technologie 1. díl</a:t>
            </a:r>
            <a:r>
              <a:rPr lang="cs-CZ" dirty="0"/>
              <a:t>. Praha: parta, 2001, ISBN 80-85989-83-2.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353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332</Words>
  <Application>Microsoft Office PowerPoint</Application>
  <PresentationFormat>Předvádění na obrazovce (4:3)</PresentationFormat>
  <Paragraphs>62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</vt:lpstr>
      <vt:lpstr>Anotace</vt:lpstr>
      <vt:lpstr>Dušení II. </vt:lpstr>
      <vt:lpstr>Dušení masa</vt:lpstr>
      <vt:lpstr>Předběžná úprava masa</vt:lpstr>
      <vt:lpstr>Průběh dušení</vt:lpstr>
      <vt:lpstr>Zahušťování </vt:lpstr>
      <vt:lpstr>Dokončovací práce</vt:lpstr>
      <vt:lpstr>Kontrolní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5</cp:revision>
  <dcterms:created xsi:type="dcterms:W3CDTF">2013-05-03T09:59:14Z</dcterms:created>
  <dcterms:modified xsi:type="dcterms:W3CDTF">2013-05-11T23:17:30Z</dcterms:modified>
</cp:coreProperties>
</file>