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67" r:id="rId10"/>
    <p:sldId id="259" r:id="rId11"/>
    <p:sldId id="268" r:id="rId12"/>
  </p:sldIdLst>
  <p:sldSz cx="9144000" cy="6858000" type="screen4x3"/>
  <p:notesSz cx="6858000" cy="9144000"/>
  <p:custDataLst>
    <p:tags r:id="rId14"/>
  </p:custData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27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gs" Target="tags/tag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C5C730-8431-4BC0-9C65-F71AC49FC107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9F89BA-D162-47CC-8F9E-8BBEA19C14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4139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56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57628613"/>
              </p:ext>
            </p:extLst>
          </p:nvPr>
        </p:nvGraphicFramePr>
        <p:xfrm>
          <a:off x="457200" y="160020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3705512"/>
              </p:ext>
            </p:extLst>
          </p:nvPr>
        </p:nvGraphicFramePr>
        <p:xfrm>
          <a:off x="457200" y="2204864"/>
          <a:ext cx="8280919" cy="364044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Předběžná a tepelná</a:t>
                      </a:r>
                      <a:r>
                        <a:rPr lang="cs-CZ" sz="2000" baseline="0" dirty="0" smtClean="0">
                          <a:effectLst/>
                        </a:rPr>
                        <a:t> úprava potravin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Pečení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VY_(32)_INOVACE_2.B_T_16(20)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7648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Cílem prezentace je seznámit žáky s </a:t>
            </a:r>
            <a:r>
              <a:rPr lang="cs-CZ" dirty="0" smtClean="0"/>
              <a:t>tepelnou úpravou „pečení“.</a:t>
            </a:r>
            <a:endParaRPr lang="cs-CZ" dirty="0"/>
          </a:p>
          <a:p>
            <a:r>
              <a:rPr lang="cs-CZ" dirty="0"/>
              <a:t>Materiál je určen pro žáky prvního ročníku oboru kuchařské práce.</a:t>
            </a:r>
          </a:p>
          <a:p>
            <a:r>
              <a:rPr lang="cs-CZ" dirty="0"/>
              <a:t>Prezentace je určena jako podpůrný materiál pro výklad nové látky </a:t>
            </a:r>
            <a:r>
              <a:rPr lang="cs-CZ" dirty="0" smtClean="0"/>
              <a:t>a interaktivní práci ve výuce.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197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Pečení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Petra Pechová,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38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173163" y="992188"/>
            <a:ext cx="7772400" cy="608012"/>
          </a:xfrm>
        </p:spPr>
        <p:txBody>
          <a:bodyPr>
            <a:normAutofit fontScale="90000"/>
          </a:bodyPr>
          <a:lstStyle/>
          <a:p>
            <a:r>
              <a:rPr lang="cs-CZ"/>
              <a:t>Pečení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484784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tepelná </a:t>
            </a:r>
            <a:r>
              <a:rPr lang="cs-CZ" dirty="0"/>
              <a:t>úprava, při které na potravinu působí horký vzduch a </a:t>
            </a:r>
            <a:r>
              <a:rPr lang="cs-CZ" dirty="0" smtClean="0"/>
              <a:t>zčásti horký tuk </a:t>
            </a:r>
            <a:r>
              <a:rPr lang="cs-CZ" dirty="0"/>
              <a:t>při </a:t>
            </a:r>
            <a:r>
              <a:rPr lang="cs-CZ" dirty="0" smtClean="0"/>
              <a:t>teplotě</a:t>
            </a:r>
            <a:br>
              <a:rPr lang="cs-CZ" dirty="0" smtClean="0"/>
            </a:br>
            <a:r>
              <a:rPr lang="cs-CZ" dirty="0" smtClean="0"/>
              <a:t>180 </a:t>
            </a:r>
            <a:r>
              <a:rPr lang="cs-CZ" dirty="0"/>
              <a:t>– 300 °C </a:t>
            </a:r>
          </a:p>
          <a:p>
            <a:r>
              <a:rPr lang="cs-CZ" dirty="0" smtClean="0"/>
              <a:t>v </a:t>
            </a:r>
            <a:r>
              <a:rPr lang="cs-CZ" dirty="0"/>
              <a:t>troubě, pánvi, rožni, roštu</a:t>
            </a:r>
          </a:p>
          <a:p>
            <a:r>
              <a:rPr lang="cs-CZ" dirty="0" smtClean="0"/>
              <a:t>opékání </a:t>
            </a:r>
            <a:endParaRPr lang="cs-CZ" dirty="0"/>
          </a:p>
          <a:p>
            <a:r>
              <a:rPr lang="cs-CZ" dirty="0" smtClean="0"/>
              <a:t>gratinování</a:t>
            </a:r>
            <a:endParaRPr lang="cs-CZ" dirty="0"/>
          </a:p>
        </p:txBody>
      </p:sp>
      <p:pic>
        <p:nvPicPr>
          <p:cNvPr id="2" name="Picture 2" descr="C:\Users\Petra\AppData\Local\Microsoft\Windows\Temporary Internet Files\Content.IE5\Y6Z8EI9X\MC9003964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645024"/>
            <a:ext cx="1872208" cy="2065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5430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1173163" y="992188"/>
            <a:ext cx="7772400" cy="608012"/>
          </a:xfrm>
        </p:spPr>
        <p:txBody>
          <a:bodyPr>
            <a:normAutofit fontScale="90000"/>
          </a:bodyPr>
          <a:lstStyle/>
          <a:p>
            <a:r>
              <a:rPr lang="cs-CZ"/>
              <a:t>Pečení v troubě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maso</a:t>
            </a:r>
            <a:r>
              <a:rPr lang="cs-CZ" dirty="0"/>
              <a:t>, moučníky, brambory, zelenina</a:t>
            </a:r>
          </a:p>
          <a:p>
            <a:r>
              <a:rPr lang="cs-CZ" dirty="0" smtClean="0"/>
              <a:t>pečení </a:t>
            </a:r>
            <a:r>
              <a:rPr lang="cs-CZ" dirty="0"/>
              <a:t>masa – nejprve zprudka opečeme na tuku (vytvoří se ochranná vrstva), pak vložíme do trouby, podlijeme (málo) a pečeme, při pečení do masa nepícháme</a:t>
            </a:r>
          </a:p>
        </p:txBody>
      </p:sp>
      <p:pic>
        <p:nvPicPr>
          <p:cNvPr id="1030" name="Picture 6" descr="C:\Users\Petra\AppData\Local\Microsoft\Windows\Temporary Internet Files\Content.IE5\DO1WOABN\MC9003969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009377"/>
            <a:ext cx="1584176" cy="2161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etra\AppData\Local\Microsoft\Windows\Temporary Internet Files\Content.IE5\Y6Z8EI9X\MC9003569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280794"/>
            <a:ext cx="2232248" cy="160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etra\AppData\Local\Microsoft\Windows\Temporary Internet Files\Content.IE5\DO1WOABN\MC9003569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505280"/>
            <a:ext cx="2595524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5008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1173163" y="992188"/>
            <a:ext cx="7772400" cy="608012"/>
          </a:xfrm>
        </p:spPr>
        <p:txBody>
          <a:bodyPr>
            <a:normAutofit fontScale="90000"/>
          </a:bodyPr>
          <a:lstStyle/>
          <a:p>
            <a:r>
              <a:rPr lang="cs-CZ"/>
              <a:t>Pečení na pánvi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prudce </a:t>
            </a:r>
            <a:r>
              <a:rPr lang="cs-CZ" dirty="0"/>
              <a:t>opékáme z obou stran, poté zvolna doděláme</a:t>
            </a:r>
          </a:p>
          <a:p>
            <a:r>
              <a:rPr lang="cs-CZ" dirty="0" smtClean="0"/>
              <a:t>roštěnky</a:t>
            </a:r>
            <a:r>
              <a:rPr lang="cs-CZ" dirty="0"/>
              <a:t>, bifteky, přírodní řízky, zelenina</a:t>
            </a:r>
          </a:p>
          <a:p>
            <a:endParaRPr lang="cs-CZ" dirty="0"/>
          </a:p>
        </p:txBody>
      </p:sp>
      <p:pic>
        <p:nvPicPr>
          <p:cNvPr id="2050" name="Picture 2" descr="C:\Users\Petra\AppData\Local\Microsoft\Windows\Temporary Internet Files\Content.IE5\Y6Z8EI9X\MP9004006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573016"/>
            <a:ext cx="2061372" cy="2577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6158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173163" y="992188"/>
            <a:ext cx="7772400" cy="608012"/>
          </a:xfrm>
        </p:spPr>
        <p:txBody>
          <a:bodyPr>
            <a:normAutofit fontScale="90000"/>
          </a:bodyPr>
          <a:lstStyle/>
          <a:p>
            <a:r>
              <a:rPr lang="cs-CZ"/>
              <a:t>Pečení na rožni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rožeň </a:t>
            </a:r>
            <a:r>
              <a:rPr lang="cs-CZ" dirty="0"/>
              <a:t>je otáčivá kovová tyč usazená vodorovně ve stojanu</a:t>
            </a:r>
          </a:p>
          <a:p>
            <a:r>
              <a:rPr lang="cs-CZ" dirty="0" smtClean="0"/>
              <a:t>maso </a:t>
            </a:r>
            <a:r>
              <a:rPr lang="cs-CZ" dirty="0"/>
              <a:t>se peče vcelku, potírá se tukem, výpekem, kořením, pivem</a:t>
            </a:r>
          </a:p>
          <a:p>
            <a:r>
              <a:rPr lang="cs-CZ" dirty="0" smtClean="0"/>
              <a:t>mladší </a:t>
            </a:r>
            <a:r>
              <a:rPr lang="cs-CZ" dirty="0"/>
              <a:t>duhy jatečných zvířat, ryby, pernatá zvěřina, hrabavá drůbež</a:t>
            </a:r>
          </a:p>
        </p:txBody>
      </p:sp>
    </p:spTree>
    <p:extLst>
      <p:ext uri="{BB962C8B-B14F-4D97-AF65-F5344CB8AC3E}">
        <p14:creationId xmlns:p14="http://schemas.microsoft.com/office/powerpoint/2010/main" val="3782996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173163" y="992188"/>
            <a:ext cx="7772400" cy="608012"/>
          </a:xfrm>
        </p:spPr>
        <p:txBody>
          <a:bodyPr>
            <a:normAutofit fontScale="90000"/>
          </a:bodyPr>
          <a:lstStyle/>
          <a:p>
            <a:r>
              <a:rPr lang="cs-CZ"/>
              <a:t>Pečení na roštu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dirty="0" smtClean="0"/>
              <a:t>rošt </a:t>
            </a:r>
            <a:r>
              <a:rPr lang="cs-CZ" dirty="0"/>
              <a:t>je kovová mřížka nebo plotna, kde zdroj tepla působí zespodu nebo shora.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jednotlivé </a:t>
            </a:r>
            <a:r>
              <a:rPr lang="cs-CZ" dirty="0"/>
              <a:t>porce (naklepeme, kořeníme).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během </a:t>
            </a:r>
            <a:r>
              <a:rPr lang="cs-CZ" dirty="0"/>
              <a:t>pečení maso obracíme, potíráme </a:t>
            </a:r>
            <a:endParaRPr lang="cs-CZ" dirty="0" smtClean="0"/>
          </a:p>
          <a:p>
            <a:pPr>
              <a:lnSpc>
                <a:spcPct val="90000"/>
              </a:lnSpc>
            </a:pPr>
            <a:r>
              <a:rPr lang="cs-CZ" dirty="0" smtClean="0"/>
              <a:t>po </a:t>
            </a:r>
            <a:r>
              <a:rPr lang="cs-CZ" dirty="0"/>
              <a:t>dohotovení jsou na mase zřetelné tmavé pruhy od roštu.</a:t>
            </a:r>
          </a:p>
        </p:txBody>
      </p:sp>
      <p:pic>
        <p:nvPicPr>
          <p:cNvPr id="3074" name="Picture 2" descr="C:\Users\Petra\AppData\Local\Microsoft\Windows\Temporary Internet Files\Content.IE5\DO1WOABN\MP9004005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221088"/>
            <a:ext cx="2366785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786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173163" y="992188"/>
            <a:ext cx="7772400" cy="608012"/>
          </a:xfrm>
        </p:spPr>
        <p:txBody>
          <a:bodyPr>
            <a:normAutofit fontScale="90000"/>
          </a:bodyPr>
          <a:lstStyle/>
          <a:p>
            <a:r>
              <a:rPr lang="cs-CZ"/>
              <a:t>Zapékání (gratinování)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 smtClean="0"/>
              <a:t>zapékáme </a:t>
            </a:r>
            <a:r>
              <a:rPr lang="cs-CZ" dirty="0"/>
              <a:t>shora, v nízkých nádobách z ohnivzdorného skla nebo porcelánu (</a:t>
            </a:r>
            <a:r>
              <a:rPr lang="cs-CZ" dirty="0" err="1"/>
              <a:t>gratinka</a:t>
            </a:r>
            <a:r>
              <a:rPr lang="cs-CZ" dirty="0"/>
              <a:t>, kokotka)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povrch </a:t>
            </a:r>
            <a:r>
              <a:rPr lang="cs-CZ" dirty="0"/>
              <a:t>posypeme strouhaným sýrem, opraženou strouhankou, máslem, omáčkou.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zapékáme </a:t>
            </a:r>
            <a:r>
              <a:rPr lang="cs-CZ" dirty="0"/>
              <a:t>zeleninu, těstoviny, masové směsi, </a:t>
            </a:r>
            <a:r>
              <a:rPr lang="cs-CZ" dirty="0" smtClean="0"/>
              <a:t>ryby</a:t>
            </a:r>
            <a:endParaRPr lang="cs-CZ" dirty="0"/>
          </a:p>
          <a:p>
            <a:pPr>
              <a:lnSpc>
                <a:spcPct val="90000"/>
              </a:lnSpc>
            </a:pPr>
            <a:r>
              <a:rPr lang="cs-CZ" dirty="0" smtClean="0"/>
              <a:t>moučníky </a:t>
            </a:r>
            <a:r>
              <a:rPr lang="cs-CZ" dirty="0"/>
              <a:t>zapékáme přelité žloutkem, bílkovým sněhem nebo moučkovým cukrem)</a:t>
            </a:r>
          </a:p>
        </p:txBody>
      </p:sp>
    </p:spTree>
    <p:extLst>
      <p:ext uri="{BB962C8B-B14F-4D97-AF65-F5344CB8AC3E}">
        <p14:creationId xmlns:p14="http://schemas.microsoft.com/office/powerpoint/2010/main" val="2242635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Najděte na internetových stránkách pokrmy připravené na rožni.</a:t>
            </a:r>
            <a:endParaRPr lang="cs-CZ" dirty="0"/>
          </a:p>
        </p:txBody>
      </p:sp>
      <p:pic>
        <p:nvPicPr>
          <p:cNvPr id="4098" name="Picture 2" descr="C:\Users\Petra\AppData\Local\Microsoft\Windows\Temporary Internet Files\Content.IE5\DO1WOABN\MC90044203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708920"/>
            <a:ext cx="2488605" cy="3101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9277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ŠINDELKOVÁ, Alena. </a:t>
            </a:r>
            <a:r>
              <a:rPr lang="cs-CZ" i="1" dirty="0"/>
              <a:t>Kuchařské práce Technologie 1. díl</a:t>
            </a:r>
            <a:r>
              <a:rPr lang="cs-CZ" dirty="0"/>
              <a:t>. Praha: parta, 2001, ISBN 80-85989-83-2.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2231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_PRESENTER" val="52c5a1304d2328a08b29f417a9652149deae"/>
</p:tagLst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344</Words>
  <Application>Microsoft Office PowerPoint</Application>
  <PresentationFormat>Předvádění na obrazovce (4:3)</PresentationFormat>
  <Paragraphs>56</Paragraphs>
  <Slides>11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</vt:lpstr>
      <vt:lpstr>Anotace</vt:lpstr>
      <vt:lpstr>Pečení</vt:lpstr>
      <vt:lpstr>Pečení</vt:lpstr>
      <vt:lpstr>Pečení v troubě</vt:lpstr>
      <vt:lpstr>Pečení na pánvi</vt:lpstr>
      <vt:lpstr>Pečení na rožni</vt:lpstr>
      <vt:lpstr>Pečení na roštu</vt:lpstr>
      <vt:lpstr>Zapékání (gratinování)</vt:lpstr>
      <vt:lpstr>Úkol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user</cp:lastModifiedBy>
  <cp:revision>6</cp:revision>
  <dcterms:created xsi:type="dcterms:W3CDTF">2013-05-03T10:00:15Z</dcterms:created>
  <dcterms:modified xsi:type="dcterms:W3CDTF">2014-01-28T14:53:17Z</dcterms:modified>
</cp:coreProperties>
</file>