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3" r:id="rId10"/>
    <p:sldId id="266" r:id="rId11"/>
    <p:sldId id="265" r:id="rId12"/>
  </p:sldIdLst>
  <p:sldSz cx="9144000" cy="6858000" type="screen4x3"/>
  <p:notesSz cx="6858000" cy="9144000"/>
  <p:custDataLst>
    <p:tags r:id="rId14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27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FBF17-B1E6-477A-B517-73FC648139C1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00364-0F32-4D02-87A0-E142FF671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125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1676547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Smažení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tepelnou úpravou „smažení“.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</a:t>
            </a:r>
            <a:r>
              <a:rPr lang="cs-CZ" dirty="0"/>
              <a:t>následnou kontrolu znalostí pomocí </a:t>
            </a:r>
            <a:r>
              <a:rPr lang="cs-CZ" dirty="0" smtClean="0"/>
              <a:t>kontrolních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Smažení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Smažení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tepelná </a:t>
            </a:r>
            <a:r>
              <a:rPr lang="cs-CZ" dirty="0"/>
              <a:t>úprava v rozpáleném tuku</a:t>
            </a:r>
          </a:p>
          <a:p>
            <a:r>
              <a:rPr lang="cs-CZ" dirty="0" smtClean="0"/>
              <a:t>potravina </a:t>
            </a:r>
            <a:r>
              <a:rPr lang="cs-CZ" dirty="0"/>
              <a:t>může být syrová i tepelně upravená</a:t>
            </a:r>
          </a:p>
          <a:p>
            <a:r>
              <a:rPr lang="cs-CZ" dirty="0" smtClean="0"/>
              <a:t>vhodné </a:t>
            </a:r>
            <a:r>
              <a:rPr lang="cs-CZ" dirty="0"/>
              <a:t>jsou tuky, které se </a:t>
            </a:r>
            <a:r>
              <a:rPr lang="cs-CZ" dirty="0" smtClean="0"/>
              <a:t>nepřepalují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až 190 °C)</a:t>
            </a:r>
          </a:p>
        </p:txBody>
      </p:sp>
      <p:pic>
        <p:nvPicPr>
          <p:cNvPr id="2051" name="Picture 3" descr="C:\Users\Petra\AppData\Local\Microsoft\Windows\Temporary Internet Files\Content.IE5\BZ6TIB15\MP900422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17032"/>
            <a:ext cx="3420547" cy="228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67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Většinu potravin před smažením obalujeme v: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trojobalu </a:t>
            </a:r>
            <a:r>
              <a:rPr lang="cs-CZ" dirty="0"/>
              <a:t>(hladká mouka, vejce, strouhanka)</a:t>
            </a:r>
          </a:p>
          <a:p>
            <a:r>
              <a:rPr lang="cs-CZ" dirty="0" smtClean="0"/>
              <a:t>těstíčku </a:t>
            </a:r>
            <a:r>
              <a:rPr lang="cs-CZ" dirty="0"/>
              <a:t>– mléko, hl. mouka, vejce, sůl</a:t>
            </a:r>
          </a:p>
          <a:p>
            <a:pPr>
              <a:buFontTx/>
              <a:buChar char="-"/>
            </a:pPr>
            <a:r>
              <a:rPr lang="cs-CZ" dirty="0"/>
              <a:t>můžeme přidat bílé víno, sníh z bílků, bylinky, sýr, hrášek</a:t>
            </a:r>
            <a:r>
              <a:rPr lang="cs-CZ" dirty="0" smtClean="0"/>
              <a:t>… </a:t>
            </a:r>
          </a:p>
          <a:p>
            <a:r>
              <a:rPr lang="cs-CZ" dirty="0"/>
              <a:t>n</a:t>
            </a:r>
            <a:r>
              <a:rPr lang="cs-CZ" dirty="0" smtClean="0"/>
              <a:t>ěkteré potraviny před smažením neobalujeme (hranolky)</a:t>
            </a:r>
          </a:p>
          <a:p>
            <a:pPr>
              <a:buFont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36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Obal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 obalením potraviny osušíme, aby se obal po usmažení neloupal</a:t>
            </a:r>
          </a:p>
          <a:p>
            <a:r>
              <a:rPr lang="cs-CZ" dirty="0"/>
              <a:t>o</a:t>
            </a:r>
            <a:r>
              <a:rPr lang="cs-CZ" dirty="0" smtClean="0"/>
              <a:t>bal chrání před přímými účinky rozpáleného tuku</a:t>
            </a:r>
          </a:p>
          <a:p>
            <a:r>
              <a:rPr lang="cs-CZ" dirty="0"/>
              <a:t>o</a:t>
            </a:r>
            <a:r>
              <a:rPr lang="cs-CZ" dirty="0" smtClean="0"/>
              <a:t>bal udržuje chuťové látky a šťávu v potravině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87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Rozeznáváme 2 způsoby smažení: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/>
              <a:t>v </a:t>
            </a:r>
            <a:r>
              <a:rPr lang="cs-CZ" sz="2800" dirty="0"/>
              <a:t>malém množství tuku (130 – 160 °C), tuk působí z jedné strany, potravinu obracíme (řízky, karbanátky, houby)</a:t>
            </a:r>
          </a:p>
          <a:p>
            <a:pPr>
              <a:buFont typeface="Wingdings" pitchFamily="2" charset="2"/>
              <a:buNone/>
            </a:pP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8960"/>
            <a:ext cx="3810540" cy="2538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461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 velkém množství tuku (160 – 180 °C)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   - fritézy (květák, žampiony, plněné řízky, hranolky, lupínky)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96951"/>
            <a:ext cx="2664296" cy="3217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19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Smažením můžeme připravit i sladké pokrmy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151237" cy="4194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865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Co působí na potravinu během smažení?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Při jaké teplotě smažíme?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význam má obal při smažení?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Vyjmenujte potraviny, které necháváme před smažením syrové a které před smažením tepelně upravujeme.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27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  <a:endParaRPr lang="cs-CZ" dirty="0" smtClean="0"/>
          </a:p>
          <a:p>
            <a:r>
              <a:rPr lang="cs-CZ" dirty="0" smtClean="0"/>
              <a:t>PASTORIUS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http://cs.wikipedia.org/wiki/Soubor:Frying_chicken_schnitzels.jpg </a:t>
            </a:r>
            <a:endParaRPr lang="cs-CZ" dirty="0" smtClean="0"/>
          </a:p>
          <a:p>
            <a:r>
              <a:rPr lang="pl-PL" dirty="0"/>
              <a:t>DBACH. </a:t>
            </a:r>
            <a:r>
              <a:rPr lang="pl-PL" i="1" dirty="0"/>
              <a:t>wikimedia</a:t>
            </a:r>
            <a:r>
              <a:rPr lang="pl-PL" dirty="0"/>
              <a:t> [online]. [cit. 12.5.2013]. Dostupný na WWW: http://cs.wikipedia.org/wiki/Soubor:Deep_fryer.JPG </a:t>
            </a:r>
            <a:endParaRPr lang="cs-CZ" dirty="0" smtClean="0"/>
          </a:p>
          <a:p>
            <a:r>
              <a:rPr lang="cs-CZ" dirty="0"/>
              <a:t>KRONN. </a:t>
            </a:r>
            <a:r>
              <a:rPr lang="cs-CZ" i="1" dirty="0" err="1"/>
              <a:t>wikimedia</a:t>
            </a:r>
            <a:r>
              <a:rPr lang="cs-CZ" dirty="0"/>
              <a:t> [online]. [cit. 12.5.2013]. Dostupný na WWW: http://cs.wikipedia.org/wiki/Soubor:Doughnuts_cz.jpg </a:t>
            </a:r>
          </a:p>
        </p:txBody>
      </p:sp>
    </p:spTree>
    <p:extLst>
      <p:ext uri="{BB962C8B-B14F-4D97-AF65-F5344CB8AC3E}">
        <p14:creationId xmlns:p14="http://schemas.microsoft.com/office/powerpoint/2010/main" val="324525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ce882c8c7536b81cd3eee672ba5cb2fbae9234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377</Words>
  <Application>Microsoft Office PowerPoint</Application>
  <PresentationFormat>Předvádění na obrazovce (4:3)</PresentationFormat>
  <Paragraphs>55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</vt:lpstr>
      <vt:lpstr>Smažení</vt:lpstr>
      <vt:lpstr>Smažení</vt:lpstr>
      <vt:lpstr>Většinu potravin před smažením obalujeme v:</vt:lpstr>
      <vt:lpstr>Obal </vt:lpstr>
      <vt:lpstr>Rozeznáváme 2 způsoby smažení:</vt:lpstr>
      <vt:lpstr>Prezentace aplikace PowerPoint</vt:lpstr>
      <vt:lpstr>Smažením můžeme připravit i sladké pokrmy</vt:lpstr>
      <vt:lpstr>Kontrolní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user</cp:lastModifiedBy>
  <cp:revision>7</cp:revision>
  <dcterms:created xsi:type="dcterms:W3CDTF">2013-05-03T10:00:53Z</dcterms:created>
  <dcterms:modified xsi:type="dcterms:W3CDTF">2014-01-28T14:55:01Z</dcterms:modified>
</cp:coreProperties>
</file>