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6E6FB-0655-422E-B272-7C9653FE1D7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078CF-0A8F-4A1E-8E5B-E9BEAD93B9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44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7628613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091794"/>
              </p:ext>
            </p:extLst>
          </p:nvPr>
        </p:nvGraphicFramePr>
        <p:xfrm>
          <a:off x="457200" y="2204864"/>
          <a:ext cx="8280919" cy="364044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Předběžná a tepelná</a:t>
                      </a:r>
                      <a:r>
                        <a:rPr lang="cs-CZ" sz="2000" baseline="0" dirty="0" smtClean="0">
                          <a:effectLst/>
                        </a:rPr>
                        <a:t> úprava potravin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Zadělávání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VY_(32)_INOVACE_2.B_T_18(20)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64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Cílem prezentace je seznámit žáky s </a:t>
            </a:r>
            <a:r>
              <a:rPr lang="cs-CZ" dirty="0" smtClean="0"/>
              <a:t>tepelnou úpravou zadělávání.</a:t>
            </a:r>
            <a:endParaRPr lang="cs-CZ" dirty="0"/>
          </a:p>
          <a:p>
            <a:r>
              <a:rPr lang="cs-CZ" dirty="0"/>
              <a:t>Materiál je určen pro žáky prvního ročníku oboru kuchařské práce.</a:t>
            </a:r>
          </a:p>
          <a:p>
            <a:r>
              <a:rPr lang="cs-CZ" dirty="0"/>
              <a:t>Prezentace je určena jako podpůrný materiál pro výklad nové látky </a:t>
            </a:r>
            <a:r>
              <a:rPr lang="cs-CZ" dirty="0" smtClean="0"/>
              <a:t>a </a:t>
            </a:r>
            <a:r>
              <a:rPr lang="cs-CZ" dirty="0"/>
              <a:t>následnou kontrolu znalostí pomocí </a:t>
            </a:r>
            <a:r>
              <a:rPr lang="cs-CZ" dirty="0" smtClean="0"/>
              <a:t>kontrolních otázek.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197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Zadělávání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de o tepelnou úpravu vařením, kdy vaříme všechny suroviny najednou (maso, zelenina, houby) nakrájené na kostky</a:t>
            </a:r>
          </a:p>
          <a:p>
            <a:r>
              <a:rPr lang="cs-CZ" dirty="0"/>
              <a:t>p</a:t>
            </a:r>
            <a:r>
              <a:rPr lang="cs-CZ" dirty="0" smtClean="0"/>
              <a:t>odle druhu pokrmu zahušťujeme zásmažkou, bešamelem nebo omáčkou </a:t>
            </a:r>
            <a:r>
              <a:rPr lang="cs-CZ" dirty="0" err="1" smtClean="0"/>
              <a:t>velouté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adělávané pokrmy se zjemňují  smetanou, máslem, žloutky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9788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Kořenění zadělávaných pokrmů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adělávané pokrmy jsou jemné, proto je dochucujeme muškátovým oříškem nebo muškátovým květem, případně bílým pepřem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447442"/>
            <a:ext cx="2107172" cy="180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47352"/>
            <a:ext cx="1951484" cy="1357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56102"/>
            <a:ext cx="2247362" cy="134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76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Bešamel a </a:t>
            </a:r>
            <a:r>
              <a:rPr lang="cs-CZ" dirty="0" err="1" smtClean="0"/>
              <a:t>Velouté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Bešamel – světlá máslová zásmažka zalitá mlékem, rozšlehané, provařená a procezená</a:t>
            </a:r>
            <a:endParaRPr lang="cs-CZ" dirty="0"/>
          </a:p>
          <a:p>
            <a:r>
              <a:rPr lang="cs-CZ" dirty="0" err="1" smtClean="0"/>
              <a:t>Velouté</a:t>
            </a:r>
            <a:r>
              <a:rPr lang="cs-CZ" dirty="0" smtClean="0"/>
              <a:t> – světlá máslová zásmažka zalitá vývarem B, rozšlehaná, provařená a procezená</a:t>
            </a:r>
          </a:p>
          <a:p>
            <a:r>
              <a:rPr lang="cs-CZ" dirty="0" smtClean="0"/>
              <a:t>omáčky můžeme doplnit strouhaným sýrem a použít k zapékání pokrmů (zeleniny, těstovin)</a:t>
            </a:r>
          </a:p>
          <a:p>
            <a:r>
              <a:rPr lang="cs-CZ" dirty="0"/>
              <a:t>o</a:t>
            </a:r>
            <a:r>
              <a:rPr lang="cs-CZ" dirty="0" smtClean="0"/>
              <a:t>máčky slouží jako základ omáček (cibulová, krémová, houbová, krycí apod.)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281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Zadělávaná míchaná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íce druhů zeleniny uvaříme doměkka (hrášek, mrkev, květák, fazolové lusky)</a:t>
            </a:r>
          </a:p>
          <a:p>
            <a:r>
              <a:rPr lang="cs-CZ" dirty="0"/>
              <a:t>z</a:t>
            </a:r>
            <a:r>
              <a:rPr lang="cs-CZ" dirty="0" smtClean="0"/>
              <a:t>ahustíme bešamelem</a:t>
            </a:r>
          </a:p>
          <a:p>
            <a:r>
              <a:rPr lang="cs-CZ" dirty="0"/>
              <a:t>o</a:t>
            </a:r>
            <a:r>
              <a:rPr lang="cs-CZ" dirty="0" smtClean="0"/>
              <a:t>chutíme solí, cukrem, muškátovým květem</a:t>
            </a:r>
          </a:p>
          <a:p>
            <a:r>
              <a:rPr lang="cs-CZ" dirty="0"/>
              <a:t>z</a:t>
            </a:r>
            <a:r>
              <a:rPr lang="cs-CZ" dirty="0" smtClean="0"/>
              <a:t>jemníme máslem, popř. v mléce rozšlehaným vejcem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183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Fazolové lusky nakyselo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</a:t>
            </a:r>
            <a:r>
              <a:rPr lang="cs-CZ" dirty="0" smtClean="0"/>
              <a:t>usky nakrájíme, podusíme doměkka</a:t>
            </a:r>
          </a:p>
          <a:p>
            <a:r>
              <a:rPr lang="cs-CZ" dirty="0"/>
              <a:t>z</a:t>
            </a:r>
            <a:r>
              <a:rPr lang="cs-CZ" dirty="0" smtClean="0"/>
              <a:t>ahustíme bešamelem nebo světlou zásmažkou</a:t>
            </a:r>
          </a:p>
          <a:p>
            <a:r>
              <a:rPr lang="cs-CZ" dirty="0"/>
              <a:t>z</a:t>
            </a:r>
            <a:r>
              <a:rPr lang="cs-CZ" dirty="0" smtClean="0"/>
              <a:t>jemníme kysanou smetanou a kouskem másla</a:t>
            </a:r>
          </a:p>
          <a:p>
            <a:r>
              <a:rPr lang="cs-CZ" dirty="0"/>
              <a:t>d</a:t>
            </a:r>
            <a:r>
              <a:rPr lang="cs-CZ" dirty="0" smtClean="0"/>
              <a:t>ochutíme cukrem, octem, solí</a:t>
            </a:r>
          </a:p>
          <a:p>
            <a:endParaRPr lang="cs-CZ" dirty="0"/>
          </a:p>
        </p:txBody>
      </p:sp>
      <p:pic>
        <p:nvPicPr>
          <p:cNvPr id="2050" name="Picture 2" descr="C:\Users\Petra\AppData\Local\Microsoft\Windows\Temporary Internet Files\Content.IE5\P6MT11NU\MC9002508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378" y="3789040"/>
            <a:ext cx="2435382" cy="234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36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Vysvětlete výraz „zadělávaná zelenina“</a:t>
            </a:r>
          </a:p>
          <a:p>
            <a:pPr marL="514350" indent="-514350">
              <a:buAutoNum type="arabicPeriod"/>
            </a:pPr>
            <a:r>
              <a:rPr lang="cs-CZ" dirty="0" smtClean="0"/>
              <a:t>Čím zahušťujeme zadělávané pokrmy?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koření nejčastěji používáme při přípravě zadělávaných pokrmů?</a:t>
            </a:r>
          </a:p>
          <a:p>
            <a:pPr marL="514350" indent="-514350">
              <a:buAutoNum type="arabicPeriod"/>
            </a:pPr>
            <a:r>
              <a:rPr lang="cs-CZ" dirty="0" smtClean="0"/>
              <a:t>Čím zadělávané pokrmy zjemňujeme?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450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ŠINDELKOVÁ, Alena. </a:t>
            </a:r>
            <a:r>
              <a:rPr lang="cs-CZ" i="1" dirty="0"/>
              <a:t>Kuchařské práce Technologie 1. díl</a:t>
            </a:r>
            <a:r>
              <a:rPr lang="cs-CZ" dirty="0"/>
              <a:t>. Praha: parta, 2001, ISBN 80-85989-83-2. </a:t>
            </a:r>
            <a:endParaRPr lang="cs-CZ" dirty="0" smtClean="0"/>
          </a:p>
          <a:p>
            <a:r>
              <a:rPr lang="cs-CZ" dirty="0" smtClean="0"/>
              <a:t>ZENZ</a:t>
            </a:r>
            <a:r>
              <a:rPr lang="cs-CZ" dirty="0"/>
              <a:t>, Rainer. </a:t>
            </a:r>
            <a:r>
              <a:rPr lang="cs-CZ" i="1" dirty="0" err="1"/>
              <a:t>wikimedia</a:t>
            </a:r>
            <a:r>
              <a:rPr lang="cs-CZ" dirty="0"/>
              <a:t> [online]. [cit. 12.5.2013]. Dostupný na WWW: http://cs.wikipedia.org/wiki/Soubor:Pfeffer-Gew%C3%BCrz.jpg </a:t>
            </a:r>
            <a:endParaRPr lang="cs-CZ" dirty="0" smtClean="0"/>
          </a:p>
          <a:p>
            <a:r>
              <a:rPr lang="cs-CZ" dirty="0"/>
              <a:t>DOMINIKMATUS. </a:t>
            </a:r>
            <a:r>
              <a:rPr lang="cs-CZ" i="1" dirty="0" err="1"/>
              <a:t>wikimedia</a:t>
            </a:r>
            <a:r>
              <a:rPr lang="cs-CZ" dirty="0"/>
              <a:t> [online]. [cit. 12.5.2013]. Dostupný na WWW: http://cs.wikipedia.org/wiki/Soubor:Nutmeg-spice.jpg </a:t>
            </a:r>
            <a:endParaRPr lang="cs-CZ" dirty="0" smtClean="0"/>
          </a:p>
          <a:p>
            <a:r>
              <a:rPr lang="cs-CZ" dirty="0" smtClean="0"/>
              <a:t>NK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dirty="0"/>
              <a:t> [online]. [cit. 12.5.2013]. Dostupný na WWW: http://cs.wikipedia.org/wiki/Soubor:Muscade.jpg#globalusage </a:t>
            </a:r>
          </a:p>
        </p:txBody>
      </p:sp>
    </p:spTree>
    <p:extLst>
      <p:ext uri="{BB962C8B-B14F-4D97-AF65-F5344CB8AC3E}">
        <p14:creationId xmlns:p14="http://schemas.microsoft.com/office/powerpoint/2010/main" val="82645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382</Words>
  <Application>Microsoft Office PowerPoint</Application>
  <PresentationFormat>Předvádění na obrazovce (4:3)</PresentationFormat>
  <Paragraphs>54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</vt:lpstr>
      <vt:lpstr>Anotace</vt:lpstr>
      <vt:lpstr>Zadělávání </vt:lpstr>
      <vt:lpstr>Kořenění zadělávaných pokrmů</vt:lpstr>
      <vt:lpstr>Bešamel a Velouté</vt:lpstr>
      <vt:lpstr>Zadělávaná míchaná zelenina</vt:lpstr>
      <vt:lpstr>Fazolové lusky nakyselo</vt:lpstr>
      <vt:lpstr>Kontrolní otázky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Petra</cp:lastModifiedBy>
  <cp:revision>7</cp:revision>
  <dcterms:created xsi:type="dcterms:W3CDTF">2013-05-03T10:01:37Z</dcterms:created>
  <dcterms:modified xsi:type="dcterms:W3CDTF">2013-05-12T09:35:10Z</dcterms:modified>
</cp:coreProperties>
</file>