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6E7BDA-755D-4F8A-BF43-709B5D806D6E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CDFAAF-5B63-4091-87A9-2991111AA1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4222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96625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Test – tepelné úpravy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VY_(32)_INOVACE_2.B_T_20(20)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je ověřit znalosti z oblasti </a:t>
            </a:r>
            <a:r>
              <a:rPr lang="cs-CZ" dirty="0" smtClean="0"/>
              <a:t>základních tepelných úprav.</a:t>
            </a:r>
            <a:endParaRPr lang="cs-CZ" dirty="0"/>
          </a:p>
          <a:p>
            <a:r>
              <a:rPr lang="cs-CZ" dirty="0"/>
              <a:t>Úkolem je správně odpovědět na otázky, po označení správné odpovědi se ozve potlesk a automaticky se zobrazí nová otázka. Při označení špatné odpovědi se ozve řinčení skla.</a:t>
            </a:r>
          </a:p>
          <a:p>
            <a:r>
              <a:rPr lang="cs-CZ" dirty="0"/>
              <a:t>Materiál je určen pro žáky prvního ročníku oboru kuchařské práce.</a:t>
            </a:r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/>
              <a:t>Test – tepelné úpravy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dirty="0" smtClean="0"/>
              <a:t>Ing. Petra </a:t>
            </a:r>
            <a:r>
              <a:rPr lang="cs-CZ" dirty="0"/>
              <a:t>Pechová </a:t>
            </a:r>
            <a:r>
              <a:rPr lang="cs-CZ" dirty="0" smtClean="0"/>
              <a:t>2012</a:t>
            </a:r>
            <a:endParaRPr lang="cs-CZ" dirty="0"/>
          </a:p>
        </p:txBody>
      </p:sp>
      <p:sp>
        <p:nvSpPr>
          <p:cNvPr id="5124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3962400" y="5029200"/>
            <a:ext cx="1042988" cy="1042988"/>
          </a:xfrm>
          <a:prstGeom prst="actionButtonForwardNex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3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/>
              <a:t>Proč potraviny tepelně upravujeme?</a:t>
            </a:r>
          </a:p>
        </p:txBody>
      </p:sp>
      <p:sp>
        <p:nvSpPr>
          <p:cNvPr id="819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447800" y="2514600"/>
            <a:ext cx="2895600" cy="1447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Zlepší se chuť, vůně,</a:t>
            </a:r>
          </a:p>
          <a:p>
            <a:pPr algn="ctr"/>
            <a:r>
              <a:rPr lang="cs-CZ"/>
              <a:t> stravitelnost</a:t>
            </a:r>
          </a:p>
        </p:txBody>
      </p:sp>
      <p:sp>
        <p:nvSpPr>
          <p:cNvPr id="819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1600200"/>
            <a:ext cx="2895600" cy="1447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Zvýšíme biologickou</a:t>
            </a:r>
          </a:p>
          <a:p>
            <a:pPr algn="ctr"/>
            <a:r>
              <a:rPr lang="cs-CZ"/>
              <a:t>hodnotu</a:t>
            </a:r>
          </a:p>
        </p:txBody>
      </p:sp>
      <p:sp>
        <p:nvSpPr>
          <p:cNvPr id="8197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447800" y="4800600"/>
            <a:ext cx="2895600" cy="1447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Snížíme energetickou</a:t>
            </a:r>
          </a:p>
          <a:p>
            <a:pPr algn="ctr"/>
            <a:r>
              <a:rPr lang="cs-CZ"/>
              <a:t>hodnotu</a:t>
            </a:r>
          </a:p>
        </p:txBody>
      </p:sp>
      <p:sp>
        <p:nvSpPr>
          <p:cNvPr id="8198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029200" y="3657600"/>
            <a:ext cx="2895600" cy="1447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Zvýšíme energetickou</a:t>
            </a:r>
          </a:p>
          <a:p>
            <a:pPr algn="ctr"/>
            <a:r>
              <a:rPr lang="cs-CZ"/>
              <a:t>hodnotu</a:t>
            </a:r>
          </a:p>
        </p:txBody>
      </p:sp>
    </p:spTree>
    <p:extLst>
      <p:ext uri="{BB962C8B-B14F-4D97-AF65-F5344CB8AC3E}">
        <p14:creationId xmlns:p14="http://schemas.microsoft.com/office/powerpoint/2010/main" val="9987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Při vaření působí na potravinu:</a:t>
            </a:r>
          </a:p>
        </p:txBody>
      </p:sp>
      <p:sp>
        <p:nvSpPr>
          <p:cNvPr id="921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600200" y="3810000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Voda nebo pára</a:t>
            </a:r>
          </a:p>
        </p:txBody>
      </p:sp>
      <p:sp>
        <p:nvSpPr>
          <p:cNvPr id="922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1905000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Voda a pára</a:t>
            </a:r>
          </a:p>
        </p:txBody>
      </p:sp>
      <p:sp>
        <p:nvSpPr>
          <p:cNvPr id="922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600200" y="1828800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   Tuk 	</a:t>
            </a:r>
          </a:p>
        </p:txBody>
      </p:sp>
      <p:sp>
        <p:nvSpPr>
          <p:cNvPr id="9222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3886200"/>
            <a:ext cx="2895600" cy="1447800"/>
          </a:xfrm>
          <a:prstGeom prst="ellipse">
            <a:avLst/>
          </a:prstGeom>
          <a:solidFill>
            <a:srgbClr val="FFFF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Horký vzduch</a:t>
            </a:r>
          </a:p>
        </p:txBody>
      </p:sp>
    </p:spTree>
    <p:extLst>
      <p:ext uri="{BB962C8B-B14F-4D97-AF65-F5344CB8AC3E}">
        <p14:creationId xmlns:p14="http://schemas.microsoft.com/office/powerpoint/2010/main" val="3314503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Ve velkém množství vody vaříme:</a:t>
            </a:r>
          </a:p>
        </p:txBody>
      </p:sp>
      <p:sp>
        <p:nvSpPr>
          <p:cNvPr id="10243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410200" y="2286000"/>
            <a:ext cx="2895600" cy="1447800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těstoviny</a:t>
            </a:r>
          </a:p>
        </p:txBody>
      </p:sp>
      <p:sp>
        <p:nvSpPr>
          <p:cNvPr id="10244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524000" y="2209800"/>
            <a:ext cx="2895600" cy="1447800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brambory</a:t>
            </a:r>
          </a:p>
        </p:txBody>
      </p:sp>
      <p:sp>
        <p:nvSpPr>
          <p:cNvPr id="10245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3581400" y="4572000"/>
            <a:ext cx="2895600" cy="1447800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houby</a:t>
            </a:r>
          </a:p>
        </p:txBody>
      </p:sp>
    </p:spTree>
    <p:extLst>
      <p:ext uri="{BB962C8B-B14F-4D97-AF65-F5344CB8AC3E}">
        <p14:creationId xmlns:p14="http://schemas.microsoft.com/office/powerpoint/2010/main" val="2013450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Potraviny pečeme v:</a:t>
            </a:r>
          </a:p>
        </p:txBody>
      </p:sp>
      <p:sp>
        <p:nvSpPr>
          <p:cNvPr id="11267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867400" y="41148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troubě</a:t>
            </a:r>
          </a:p>
        </p:txBody>
      </p:sp>
      <p:sp>
        <p:nvSpPr>
          <p:cNvPr id="11268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638800" y="20574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tlakovém hrnci</a:t>
            </a:r>
          </a:p>
        </p:txBody>
      </p:sp>
      <p:sp>
        <p:nvSpPr>
          <p:cNvPr id="11269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286000" y="42672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trojobalu</a:t>
            </a:r>
          </a:p>
        </p:txBody>
      </p:sp>
      <p:sp>
        <p:nvSpPr>
          <p:cNvPr id="11270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057400" y="2057400"/>
            <a:ext cx="2895600" cy="1447800"/>
          </a:xfrm>
          <a:prstGeom prst="ellipse">
            <a:avLst/>
          </a:prstGeom>
          <a:solidFill>
            <a:srgbClr val="FF66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páře</a:t>
            </a:r>
          </a:p>
        </p:txBody>
      </p:sp>
    </p:spTree>
    <p:extLst>
      <p:ext uri="{BB962C8B-B14F-4D97-AF65-F5344CB8AC3E}">
        <p14:creationId xmlns:p14="http://schemas.microsoft.com/office/powerpoint/2010/main" val="3962480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/>
              <a:t>Při smažení nepřekračujeme teplotu: </a:t>
            </a:r>
          </a:p>
        </p:txBody>
      </p:sp>
      <p:sp>
        <p:nvSpPr>
          <p:cNvPr id="12291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410200" y="13716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180 °C</a:t>
            </a:r>
          </a:p>
        </p:txBody>
      </p:sp>
      <p:sp>
        <p:nvSpPr>
          <p:cNvPr id="12292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562600" y="32766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250 °C</a:t>
            </a:r>
          </a:p>
        </p:txBody>
      </p:sp>
      <p:sp>
        <p:nvSpPr>
          <p:cNvPr id="12293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05000" y="22098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100 °C</a:t>
            </a:r>
          </a:p>
        </p:txBody>
      </p:sp>
      <p:sp>
        <p:nvSpPr>
          <p:cNvPr id="12294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81200" y="4038600"/>
            <a:ext cx="2895600" cy="1447800"/>
          </a:xfrm>
          <a:prstGeom prst="ellipse">
            <a:avLst/>
          </a:prstGeom>
          <a:solidFill>
            <a:srgbClr val="FFFF66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130 °C</a:t>
            </a:r>
          </a:p>
        </p:txBody>
      </p:sp>
    </p:spTree>
    <p:extLst>
      <p:ext uri="{BB962C8B-B14F-4D97-AF65-F5344CB8AC3E}">
        <p14:creationId xmlns:p14="http://schemas.microsoft.com/office/powerpoint/2010/main" val="3895384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Gratinování znamená:</a:t>
            </a:r>
          </a:p>
        </p:txBody>
      </p:sp>
      <p:sp>
        <p:nvSpPr>
          <p:cNvPr id="13315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1905000" y="228600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zapékání</a:t>
            </a:r>
          </a:p>
        </p:txBody>
      </p:sp>
      <p:sp>
        <p:nvSpPr>
          <p:cNvPr id="13316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257800" y="152400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smažení</a:t>
            </a:r>
          </a:p>
        </p:txBody>
      </p:sp>
      <p:sp>
        <p:nvSpPr>
          <p:cNvPr id="13317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81200" y="434340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táhnutí</a:t>
            </a:r>
          </a:p>
        </p:txBody>
      </p:sp>
      <p:sp>
        <p:nvSpPr>
          <p:cNvPr id="13318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3733800"/>
            <a:ext cx="2895600" cy="1447800"/>
          </a:xfrm>
          <a:prstGeom prst="ellipse">
            <a:avLst/>
          </a:prstGeom>
          <a:solidFill>
            <a:srgbClr val="33CCFF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pošírování</a:t>
            </a:r>
          </a:p>
        </p:txBody>
      </p:sp>
    </p:spTree>
    <p:extLst>
      <p:ext uri="{BB962C8B-B14F-4D97-AF65-F5344CB8AC3E}">
        <p14:creationId xmlns:p14="http://schemas.microsoft.com/office/powerpoint/2010/main" val="739927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Co působí na potravinu při dušení?</a:t>
            </a:r>
          </a:p>
        </p:txBody>
      </p:sp>
      <p:sp>
        <p:nvSpPr>
          <p:cNvPr id="14339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2057400" y="2667000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tekutina a pára</a:t>
            </a:r>
          </a:p>
        </p:txBody>
      </p:sp>
      <p:sp>
        <p:nvSpPr>
          <p:cNvPr id="14340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86400" y="2514600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horký vzduch</a:t>
            </a:r>
          </a:p>
        </p:txBody>
      </p:sp>
      <p:sp>
        <p:nvSpPr>
          <p:cNvPr id="14341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2209800" y="4876800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rozpálený tuk</a:t>
            </a:r>
          </a:p>
        </p:txBody>
      </p:sp>
      <p:sp>
        <p:nvSpPr>
          <p:cNvPr id="14342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86400" y="4800600"/>
            <a:ext cx="2895600" cy="1447800"/>
          </a:xfrm>
          <a:prstGeom prst="ellipse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tekutina nebo pára</a:t>
            </a:r>
          </a:p>
        </p:txBody>
      </p:sp>
    </p:spTree>
    <p:extLst>
      <p:ext uri="{BB962C8B-B14F-4D97-AF65-F5344CB8AC3E}">
        <p14:creationId xmlns:p14="http://schemas.microsoft.com/office/powerpoint/2010/main" val="863463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/>
              <a:t>Ke smaženým pokrmům je vhodné podávat</a:t>
            </a:r>
          </a:p>
        </p:txBody>
      </p:sp>
      <p:sp>
        <p:nvSpPr>
          <p:cNvPr id="15363" name="Oval 3">
            <a:hlinkClick r:id="" action="ppaction://hlinkshowjump?jump=nextslide">
              <a:snd r:embed="rId2" name="applause.wav"/>
            </a:hlinkClick>
          </p:cNvPr>
          <p:cNvSpPr>
            <a:spLocks noChangeArrowheads="1"/>
          </p:cNvSpPr>
          <p:nvPr/>
        </p:nvSpPr>
        <p:spPr bwMode="auto">
          <a:xfrm>
            <a:off x="5334000" y="44196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vařené brambory</a:t>
            </a:r>
          </a:p>
        </p:txBody>
      </p:sp>
      <p:sp>
        <p:nvSpPr>
          <p:cNvPr id="15364" name="Oval 4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5410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hranolky</a:t>
            </a:r>
          </a:p>
        </p:txBody>
      </p:sp>
      <p:sp>
        <p:nvSpPr>
          <p:cNvPr id="15365" name="Oval 5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828800" y="44196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krokety</a:t>
            </a:r>
          </a:p>
        </p:txBody>
      </p:sp>
      <p:sp>
        <p:nvSpPr>
          <p:cNvPr id="15366" name="Oval 6">
            <a:hlinkClick r:id="" action="ppaction://noaction">
              <a:snd r:embed="rId3" name="glass.wav"/>
            </a:hlinkClick>
          </p:cNvPr>
          <p:cNvSpPr>
            <a:spLocks noChangeArrowheads="1"/>
          </p:cNvSpPr>
          <p:nvPr/>
        </p:nvSpPr>
        <p:spPr bwMode="auto">
          <a:xfrm>
            <a:off x="1981200" y="2286000"/>
            <a:ext cx="2895600" cy="1447800"/>
          </a:xfrm>
          <a:prstGeom prst="ellipse">
            <a:avLst/>
          </a:prstGeom>
          <a:solidFill>
            <a:srgbClr val="FF99CC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r>
              <a:rPr lang="cs-CZ"/>
              <a:t>tatarku</a:t>
            </a:r>
          </a:p>
        </p:txBody>
      </p:sp>
    </p:spTree>
    <p:extLst>
      <p:ext uri="{BB962C8B-B14F-4D97-AF65-F5344CB8AC3E}">
        <p14:creationId xmlns:p14="http://schemas.microsoft.com/office/powerpoint/2010/main" val="1074088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/>
              <a:t>konec</a:t>
            </a:r>
          </a:p>
        </p:txBody>
      </p:sp>
    </p:spTree>
    <p:extLst>
      <p:ext uri="{BB962C8B-B14F-4D97-AF65-F5344CB8AC3E}">
        <p14:creationId xmlns:p14="http://schemas.microsoft.com/office/powerpoint/2010/main" val="1264310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228</Words>
  <Application>Microsoft Office PowerPoint</Application>
  <PresentationFormat>Předvádění na obrazovce (4:3)</PresentationFormat>
  <Paragraphs>69</Paragraphs>
  <Slides>12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</vt:lpstr>
      <vt:lpstr>Anotace</vt:lpstr>
      <vt:lpstr>Test – tepelné úpravy</vt:lpstr>
      <vt:lpstr>Proč potraviny tepelně upravujeme?</vt:lpstr>
      <vt:lpstr>Při vaření působí na potravinu:</vt:lpstr>
      <vt:lpstr>Ve velkém množství vody vaříme:</vt:lpstr>
      <vt:lpstr>Potraviny pečeme v:</vt:lpstr>
      <vt:lpstr>Při smažení nepřekračujeme teplotu: </vt:lpstr>
      <vt:lpstr>Gratinování znamená:</vt:lpstr>
      <vt:lpstr>Co působí na potravinu při dušení?</vt:lpstr>
      <vt:lpstr>Ke smaženým pokrmům je vhodné podávat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4</cp:revision>
  <dcterms:created xsi:type="dcterms:W3CDTF">2013-05-03T10:03:50Z</dcterms:created>
  <dcterms:modified xsi:type="dcterms:W3CDTF">2013-05-03T10:17:38Z</dcterms:modified>
</cp:coreProperties>
</file>