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1" r:id="rId2"/>
    <p:sldId id="262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</a:t>
          </a:r>
          <a:r>
            <a:rPr lang="en-US" sz="2000" dirty="0" smtClean="0"/>
            <a:t>r</a:t>
          </a:r>
          <a:r>
            <a:rPr lang="cs-CZ" sz="2000" dirty="0" smtClean="0"/>
            <a:t>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COMMUNICATION ČG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NÁZEV:VY_22_INOVACE_27_AJ9_COMMUNICATION ČG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102275" custLinFactNeighborX="-197" custLinFactNeighborY="-3442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 custScaleY="112531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836" custLinFactNeighborY="10823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7AAC4E7F-2A40-4AFE-B835-A520AE562FF5}" type="presOf" srcId="{26CBEA56-8CFD-48C0-BD6E-2EB16B1FBF42}" destId="{5583D5C5-FAFF-4548-819C-80E289F73770}" srcOrd="0" destOrd="0" presId="urn:microsoft.com/office/officeart/2005/8/layout/target3"/>
    <dgm:cxn modelId="{7F07351D-9407-42D8-8E36-0D2319FDE2EA}" type="presOf" srcId="{D1D4F407-5343-4D3F-B5B9-D407B03CAEB4}" destId="{AED2198E-93D5-4001-81B4-73124B309672}" srcOrd="1" destOrd="0" presId="urn:microsoft.com/office/officeart/2005/8/layout/target3"/>
    <dgm:cxn modelId="{1C73B7D9-D979-44C8-8DFA-CAECEED0271E}" type="presOf" srcId="{D1B46980-6531-4606-95E6-44980827E919}" destId="{6140AFEC-043D-4C43-A2F9-D0F5331DF3A3}" srcOrd="0" destOrd="0" presId="urn:microsoft.com/office/officeart/2005/8/layout/target3"/>
    <dgm:cxn modelId="{355E5B08-242F-42FF-B943-978FCC793A37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71DEC2B-5F91-4432-BEC3-B17FBA270633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6BF6BDC-DBAF-454E-8733-AD1FBE31D303}" type="presOf" srcId="{1F4F8BC0-F267-4379-9FE7-6FFC8B64BAD8}" destId="{C8857ABF-5052-4733-A46C-0F8B764FF76F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30A5FEBA-B1E3-43D1-BE42-5D50F9441C26}" type="presOf" srcId="{1AE9165A-6B70-4FFD-A49C-881BF73B4F04}" destId="{BD3627E9-8FC8-4A2F-B3EA-FAE798EF81D8}" srcOrd="1" destOrd="0" presId="urn:microsoft.com/office/officeart/2005/8/layout/target3"/>
    <dgm:cxn modelId="{68137E02-2CD8-4450-842D-9B520AE89DF5}" type="presOf" srcId="{1AE9165A-6B70-4FFD-A49C-881BF73B4F04}" destId="{A9F01C16-B5C0-47B0-9750-F7E5E11674A0}" srcOrd="0" destOrd="0" presId="urn:microsoft.com/office/officeart/2005/8/layout/target3"/>
    <dgm:cxn modelId="{C581BDD2-A1D7-4A7C-8D76-F5EA94E4AE42}" type="presOf" srcId="{D1D4F407-5343-4D3F-B5B9-D407B03CAEB4}" destId="{D005CE8C-CC26-4C3E-AC11-E15060ECD759}" srcOrd="0" destOrd="0" presId="urn:microsoft.com/office/officeart/2005/8/layout/target3"/>
    <dgm:cxn modelId="{4B7D8F47-A162-46C3-A1DA-E820AB9E6634}" type="presOf" srcId="{26CBEA56-8CFD-48C0-BD6E-2EB16B1FBF42}" destId="{92E1E9E3-D1F0-4866-9424-7ECC0DD990BC}" srcOrd="1" destOrd="0" presId="urn:microsoft.com/office/officeart/2005/8/layout/target3"/>
    <dgm:cxn modelId="{6FE2C492-3CEA-4205-8E63-3648E8235393}" type="presOf" srcId="{1F4F8BC0-F267-4379-9FE7-6FFC8B64BAD8}" destId="{017154CD-D9A9-4968-AD11-1207A3C4C00A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43B976F0-4755-40AD-9AC9-29AA835380D9}" type="presParOf" srcId="{333A1088-737F-45CB-B68E-254E46348037}" destId="{F5ABB229-8D3B-4694-996A-96F23CF14429}" srcOrd="0" destOrd="0" presId="urn:microsoft.com/office/officeart/2005/8/layout/target3"/>
    <dgm:cxn modelId="{200D23FC-D617-4BEB-9933-90D22D8529B8}" type="presParOf" srcId="{333A1088-737F-45CB-B68E-254E46348037}" destId="{F41139FD-01EE-4571-8B17-4FB00FC51163}" srcOrd="1" destOrd="0" presId="urn:microsoft.com/office/officeart/2005/8/layout/target3"/>
    <dgm:cxn modelId="{7AE0069B-0234-40CF-B298-078136DB2F2E}" type="presParOf" srcId="{333A1088-737F-45CB-B68E-254E46348037}" destId="{D005CE8C-CC26-4C3E-AC11-E15060ECD759}" srcOrd="2" destOrd="0" presId="urn:microsoft.com/office/officeart/2005/8/layout/target3"/>
    <dgm:cxn modelId="{EF765034-2374-47EB-80A4-7275F35F2FCA}" type="presParOf" srcId="{333A1088-737F-45CB-B68E-254E46348037}" destId="{2C702D82-9B77-49B7-9568-BB8EB47C3372}" srcOrd="3" destOrd="0" presId="urn:microsoft.com/office/officeart/2005/8/layout/target3"/>
    <dgm:cxn modelId="{4AB03963-63F8-4852-8DAC-C77C4E9BCB9B}" type="presParOf" srcId="{333A1088-737F-45CB-B68E-254E46348037}" destId="{A52A0455-90FF-4808-ABD0-F02540D31D5A}" srcOrd="4" destOrd="0" presId="urn:microsoft.com/office/officeart/2005/8/layout/target3"/>
    <dgm:cxn modelId="{B777D128-6BE1-45FD-ACC2-25FE3C8933BA}" type="presParOf" srcId="{333A1088-737F-45CB-B68E-254E46348037}" destId="{6140AFEC-043D-4C43-A2F9-D0F5331DF3A3}" srcOrd="5" destOrd="0" presId="urn:microsoft.com/office/officeart/2005/8/layout/target3"/>
    <dgm:cxn modelId="{0BDAC8B1-ED37-4214-969A-898EE2F93801}" type="presParOf" srcId="{333A1088-737F-45CB-B68E-254E46348037}" destId="{71A10DEB-455E-4133-A618-0A0EE82A21E3}" srcOrd="6" destOrd="0" presId="urn:microsoft.com/office/officeart/2005/8/layout/target3"/>
    <dgm:cxn modelId="{23706419-6812-489E-B344-6F9A5977B02D}" type="presParOf" srcId="{333A1088-737F-45CB-B68E-254E46348037}" destId="{DA6A876D-6D25-492F-8BDC-9AE6A6CFB1FA}" srcOrd="7" destOrd="0" presId="urn:microsoft.com/office/officeart/2005/8/layout/target3"/>
    <dgm:cxn modelId="{198BB5AE-279B-4D50-97A9-6E3944AA5ED2}" type="presParOf" srcId="{333A1088-737F-45CB-B68E-254E46348037}" destId="{A9F01C16-B5C0-47B0-9750-F7E5E11674A0}" srcOrd="8" destOrd="0" presId="urn:microsoft.com/office/officeart/2005/8/layout/target3"/>
    <dgm:cxn modelId="{4593EA4F-B773-49FF-BC43-FB5791E128F1}" type="presParOf" srcId="{333A1088-737F-45CB-B68E-254E46348037}" destId="{5C0CF724-3222-4429-B09A-F154A62FD507}" srcOrd="9" destOrd="0" presId="urn:microsoft.com/office/officeart/2005/8/layout/target3"/>
    <dgm:cxn modelId="{F54FE3FC-61C6-46AD-AF8B-A40194FFF269}" type="presParOf" srcId="{333A1088-737F-45CB-B68E-254E46348037}" destId="{71A5FEA7-FE77-4220-960F-2AB7AE466FE5}" srcOrd="10" destOrd="0" presId="urn:microsoft.com/office/officeart/2005/8/layout/target3"/>
    <dgm:cxn modelId="{BBF87621-B32E-4F5E-A454-673341B5BCC3}" type="presParOf" srcId="{333A1088-737F-45CB-B68E-254E46348037}" destId="{C8857ABF-5052-4733-A46C-0F8B764FF76F}" srcOrd="11" destOrd="0" presId="urn:microsoft.com/office/officeart/2005/8/layout/target3"/>
    <dgm:cxn modelId="{0FC9CDAF-FC36-4546-9875-6D08671A40C7}" type="presParOf" srcId="{333A1088-737F-45CB-B68E-254E46348037}" destId="{1839E65E-6E97-41D2-A171-98C033275D27}" srcOrd="12" destOrd="0" presId="urn:microsoft.com/office/officeart/2005/8/layout/target3"/>
    <dgm:cxn modelId="{AA6E498E-C51C-46F9-B25D-87BEE7ACD75F}" type="presParOf" srcId="{333A1088-737F-45CB-B68E-254E46348037}" destId="{914F10DC-A7FA-462B-9334-03354AC7EA9F}" srcOrd="13" destOrd="0" presId="urn:microsoft.com/office/officeart/2005/8/layout/target3"/>
    <dgm:cxn modelId="{36E3FB1E-A63F-4AD4-BB25-65F278C1E71D}" type="presParOf" srcId="{333A1088-737F-45CB-B68E-254E46348037}" destId="{5583D5C5-FAFF-4548-819C-80E289F73770}" srcOrd="14" destOrd="0" presId="urn:microsoft.com/office/officeart/2005/8/layout/target3"/>
    <dgm:cxn modelId="{184888F6-FA9D-4107-B3D6-FAB32EE44039}" type="presParOf" srcId="{333A1088-737F-45CB-B68E-254E46348037}" destId="{AED2198E-93D5-4001-81B4-73124B309672}" srcOrd="15" destOrd="0" presId="urn:microsoft.com/office/officeart/2005/8/layout/target3"/>
    <dgm:cxn modelId="{B8D5D4BC-1115-4F24-817E-A5147FB41031}" type="presParOf" srcId="{333A1088-737F-45CB-B68E-254E46348037}" destId="{2BE915AB-18AA-4053-B92C-3BFC9ED204BB}" srcOrd="16" destOrd="0" presId="urn:microsoft.com/office/officeart/2005/8/layout/target3"/>
    <dgm:cxn modelId="{83B5A05D-DB3B-4C14-8782-51EE1CC41FBF}" type="presParOf" srcId="{333A1088-737F-45CB-B68E-254E46348037}" destId="{BD3627E9-8FC8-4A2F-B3EA-FAE798EF81D8}" srcOrd="17" destOrd="0" presId="urn:microsoft.com/office/officeart/2005/8/layout/target3"/>
    <dgm:cxn modelId="{6F31D0AD-AFCE-407F-9B6F-397332ED7A28}" type="presParOf" srcId="{333A1088-737F-45CB-B68E-254E46348037}" destId="{017154CD-D9A9-4968-AD11-1207A3C4C00A}" srcOrd="18" destOrd="0" presId="urn:microsoft.com/office/officeart/2005/8/layout/target3"/>
    <dgm:cxn modelId="{C8663860-6413-4A47-9EED-336F8C304D1E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6867" y="0"/>
          <a:ext cx="6971059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6867" y="0"/>
        <a:ext cx="6971059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40144" y="360043"/>
          <a:ext cx="6971059" cy="2349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</a:t>
          </a:r>
          <a:r>
            <a:rPr lang="en-US" sz="2000" kern="1200" dirty="0" smtClean="0"/>
            <a:t>r</a:t>
          </a:r>
          <a:r>
            <a:rPr lang="cs-CZ" sz="2000" kern="1200" dirty="0" smtClean="0"/>
            <a:t>. Milena Holcnerová</a:t>
          </a:r>
          <a:endParaRPr lang="cs-CZ" sz="2000" kern="1200" dirty="0"/>
        </a:p>
      </dsp:txBody>
      <dsp:txXfrm>
        <a:off x="1440144" y="360043"/>
        <a:ext cx="6971059" cy="475824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824813"/>
          <a:ext cx="6971059" cy="18978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NÁZEV:VY_22_INOVACE_27_AJ9_COMMUNICATION ČG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824813"/>
        <a:ext cx="6971059" cy="523539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512163"/>
          <a:ext cx="6971059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COMMUNICATION ČG</a:t>
          </a:r>
          <a:endParaRPr lang="cs-CZ" sz="2000" kern="1200" dirty="0"/>
        </a:p>
      </dsp:txBody>
      <dsp:txXfrm>
        <a:off x="1453876" y="1512163"/>
        <a:ext cx="6971059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971059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971059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4019B-B926-4EAB-95A9-EE065183AB1D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AD90B-AC1B-4E49-9077-22E7DFCF78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C67B9-8B4B-4C70-A03B-222FC215AF48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904D3-2C14-4ECE-BE13-70BF7437AF6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395536" y="548680"/>
          <a:ext cx="8424936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362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9.ročníku ZŠ pomocí interaktivní tabule.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podporuje čtenářskou gramotnost.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Po přečtení vět žáci zkompletují dialog.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V dalším dialogu seřadí věty a klikem zkontrolují.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64087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3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ový popisek 4"/>
          <p:cNvSpPr/>
          <p:nvPr/>
        </p:nvSpPr>
        <p:spPr>
          <a:xfrm>
            <a:off x="179512" y="2564904"/>
            <a:ext cx="2088232" cy="720080"/>
          </a:xfrm>
          <a:prstGeom prst="wedgeRoundRectCallout">
            <a:avLst>
              <a:gd name="adj1" fmla="val -53674"/>
              <a:gd name="adj2" fmla="val 7649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1111111111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560" y="0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Adam is talking to Laura. Put the sentences and questions from the box in the correct order to complete their conversation.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692696"/>
            <a:ext cx="41764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Adam</a:t>
            </a:r>
          </a:p>
          <a:p>
            <a:r>
              <a:rPr lang="en-US" b="1" dirty="0" smtClean="0"/>
              <a:t>Oh, yes. That’s great shop.</a:t>
            </a:r>
          </a:p>
          <a:p>
            <a:r>
              <a:rPr lang="en-US" b="1" dirty="0" smtClean="0"/>
              <a:t>Oh. That’s nice. Did you buy anything?</a:t>
            </a:r>
          </a:p>
          <a:p>
            <a:r>
              <a:rPr lang="en-US" b="1" dirty="0" smtClean="0"/>
              <a:t>Where did you get it from?</a:t>
            </a:r>
          </a:p>
          <a:p>
            <a:r>
              <a:rPr lang="en-US" b="1" dirty="0" smtClean="0"/>
              <a:t>Really? Which one? </a:t>
            </a:r>
          </a:p>
          <a:p>
            <a:r>
              <a:rPr lang="en-US" b="1" dirty="0" smtClean="0"/>
              <a:t>Where did you go yesterday?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836712"/>
            <a:ext cx="5004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Laura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I went shopping.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Beatles new one.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I got it from the record shop in the High Street.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Oh no, it’s 2 o’clock. Sorry, Adam but I must go.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Yes, a new compact disc.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1043608" y="4149080"/>
            <a:ext cx="2088232" cy="720080"/>
          </a:xfrm>
          <a:prstGeom prst="wedgeRoundRectCallout">
            <a:avLst>
              <a:gd name="adj1" fmla="val -53674"/>
              <a:gd name="adj2" fmla="val 7649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611560" y="3356992"/>
            <a:ext cx="2088232" cy="720080"/>
          </a:xfrm>
          <a:prstGeom prst="wedgeRoundRectCallout">
            <a:avLst>
              <a:gd name="adj1" fmla="val -53674"/>
              <a:gd name="adj2" fmla="val 7649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467544" y="5877272"/>
            <a:ext cx="2088232" cy="720080"/>
          </a:xfrm>
          <a:prstGeom prst="wedgeRoundRectCallout">
            <a:avLst>
              <a:gd name="adj1" fmla="val -53674"/>
              <a:gd name="adj2" fmla="val 7649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251520" y="5013176"/>
            <a:ext cx="2088232" cy="720080"/>
          </a:xfrm>
          <a:prstGeom prst="wedgeRoundRectCallout">
            <a:avLst>
              <a:gd name="adj1" fmla="val -53674"/>
              <a:gd name="adj2" fmla="val 7649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24928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</a:t>
            </a:r>
            <a:endParaRPr lang="cs-CZ" dirty="0"/>
          </a:p>
        </p:txBody>
      </p:sp>
      <p:sp>
        <p:nvSpPr>
          <p:cNvPr id="14" name="Zaoblený obdélníkový popisek 13"/>
          <p:cNvSpPr/>
          <p:nvPr/>
        </p:nvSpPr>
        <p:spPr>
          <a:xfrm>
            <a:off x="4572000" y="2636912"/>
            <a:ext cx="2088232" cy="720080"/>
          </a:xfrm>
          <a:prstGeom prst="wedgeRoundRectCallout">
            <a:avLst>
              <a:gd name="adj1" fmla="val 51691"/>
              <a:gd name="adj2" fmla="val 8575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Zaoblený obdélníkový popisek 14"/>
          <p:cNvSpPr/>
          <p:nvPr/>
        </p:nvSpPr>
        <p:spPr>
          <a:xfrm>
            <a:off x="6804248" y="3284984"/>
            <a:ext cx="2088232" cy="720080"/>
          </a:xfrm>
          <a:prstGeom prst="wedgeRoundRectCallout">
            <a:avLst>
              <a:gd name="adj1" fmla="val 51691"/>
              <a:gd name="adj2" fmla="val 8575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Zaoblený obdélníkový popisek 15"/>
          <p:cNvSpPr/>
          <p:nvPr/>
        </p:nvSpPr>
        <p:spPr>
          <a:xfrm>
            <a:off x="4788024" y="4005064"/>
            <a:ext cx="2088232" cy="720080"/>
          </a:xfrm>
          <a:prstGeom prst="wedgeRoundRectCallout">
            <a:avLst>
              <a:gd name="adj1" fmla="val 51691"/>
              <a:gd name="adj2" fmla="val 8575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ový popisek 16"/>
          <p:cNvSpPr/>
          <p:nvPr/>
        </p:nvSpPr>
        <p:spPr>
          <a:xfrm>
            <a:off x="6300192" y="4941168"/>
            <a:ext cx="2088232" cy="720080"/>
          </a:xfrm>
          <a:prstGeom prst="wedgeRoundRectCallout">
            <a:avLst>
              <a:gd name="adj1" fmla="val 51691"/>
              <a:gd name="adj2" fmla="val 8575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5508104" y="5877272"/>
            <a:ext cx="2088232" cy="720080"/>
          </a:xfrm>
          <a:prstGeom prst="wedgeRoundRectCallout">
            <a:avLst>
              <a:gd name="adj1" fmla="val 51691"/>
              <a:gd name="adj2" fmla="val 8575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196752"/>
            <a:ext cx="3600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Adam</a:t>
            </a:r>
          </a:p>
          <a:p>
            <a:r>
              <a:rPr lang="en-US" sz="2400" dirty="0" smtClean="0"/>
              <a:t>Where did you go yesterday?</a:t>
            </a:r>
          </a:p>
          <a:p>
            <a:endParaRPr lang="en-US" sz="2400" dirty="0" smtClean="0"/>
          </a:p>
          <a:p>
            <a:r>
              <a:rPr lang="en-US" sz="2400" dirty="0" smtClean="0"/>
              <a:t>Oh. That’s nice. Did you buy anything?</a:t>
            </a:r>
          </a:p>
          <a:p>
            <a:endParaRPr lang="en-US" sz="2400" dirty="0" smtClean="0"/>
          </a:p>
          <a:p>
            <a:r>
              <a:rPr lang="en-US" sz="2400" dirty="0" smtClean="0"/>
              <a:t>Really? Which one? </a:t>
            </a:r>
          </a:p>
          <a:p>
            <a:endParaRPr lang="en-US" sz="2400" dirty="0" smtClean="0"/>
          </a:p>
          <a:p>
            <a:r>
              <a:rPr lang="en-US" sz="2400" dirty="0" smtClean="0"/>
              <a:t>Where did you get it from?</a:t>
            </a:r>
          </a:p>
          <a:p>
            <a:endParaRPr lang="en-US" sz="2400" dirty="0" smtClean="0"/>
          </a:p>
          <a:p>
            <a:r>
              <a:rPr lang="en-US" sz="2400" dirty="0" smtClean="0"/>
              <a:t>Oh, yes. That’s great shop.</a:t>
            </a:r>
          </a:p>
        </p:txBody>
      </p:sp>
      <p:sp>
        <p:nvSpPr>
          <p:cNvPr id="3" name="Obdélník 2"/>
          <p:cNvSpPr/>
          <p:nvPr/>
        </p:nvSpPr>
        <p:spPr>
          <a:xfrm>
            <a:off x="4283968" y="1196752"/>
            <a:ext cx="4032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Laura</a:t>
            </a:r>
          </a:p>
          <a:p>
            <a:r>
              <a:rPr lang="en-US" sz="2400" dirty="0" smtClean="0"/>
              <a:t>I went shopping. </a:t>
            </a:r>
          </a:p>
          <a:p>
            <a:endParaRPr lang="en-US" sz="2400" dirty="0" smtClean="0"/>
          </a:p>
          <a:p>
            <a:r>
              <a:rPr lang="en-US" sz="2400" dirty="0" smtClean="0"/>
              <a:t>Yes, a new compact disc.</a:t>
            </a:r>
          </a:p>
          <a:p>
            <a:endParaRPr lang="cs-CZ" sz="2400" dirty="0" smtClean="0"/>
          </a:p>
          <a:p>
            <a:r>
              <a:rPr lang="en-US" sz="2400" dirty="0" smtClean="0"/>
              <a:t>Beatles new one.</a:t>
            </a:r>
          </a:p>
          <a:p>
            <a:endParaRPr lang="en-US" sz="2400" dirty="0" smtClean="0"/>
          </a:p>
          <a:p>
            <a:r>
              <a:rPr lang="en-US" sz="2400" dirty="0" smtClean="0"/>
              <a:t>I got it from the record shop in the High Street.</a:t>
            </a:r>
          </a:p>
          <a:p>
            <a:endParaRPr lang="en-US" sz="2400" dirty="0" smtClean="0"/>
          </a:p>
          <a:p>
            <a:r>
              <a:rPr lang="en-US" sz="2400" dirty="0" smtClean="0"/>
              <a:t>Oh no, it’s 2 o’clock. Sorry, Adam but I must go.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0" y="404664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4065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the dialogue in the correct order.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196752"/>
            <a:ext cx="4529638" cy="563231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At the clothes shop</a:t>
            </a:r>
          </a:p>
          <a:p>
            <a:endParaRPr lang="en-US" sz="2000" b="1" u="sng" dirty="0" smtClean="0"/>
          </a:p>
          <a:p>
            <a:r>
              <a:rPr lang="en-US" sz="2000" b="1" dirty="0" smtClean="0"/>
              <a:t>How is it ?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Maybe they’ve got it in a larger size.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Yes, that looks OK. I’ll try it on.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No, it’s too light. I want something darker.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Do you like this jacket?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No, it’s OK. I’ll leave it.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It’s no good. It’s too small.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What about this one?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44208" y="1772816"/>
            <a:ext cx="31451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5</a:t>
            </a:r>
          </a:p>
          <a:p>
            <a:endParaRPr lang="en-US" sz="2000" b="1" dirty="0" smtClean="0">
              <a:solidFill>
                <a:srgbClr val="C00000"/>
              </a:solidFill>
            </a:endParaRPr>
          </a:p>
          <a:p>
            <a:r>
              <a:rPr lang="en-US" sz="2000" b="1" dirty="0" smtClean="0">
                <a:solidFill>
                  <a:srgbClr val="C00000"/>
                </a:solidFill>
              </a:rPr>
              <a:t>7</a:t>
            </a:r>
          </a:p>
          <a:p>
            <a:endParaRPr lang="en-US" sz="2000" b="1" dirty="0" smtClean="0">
              <a:solidFill>
                <a:srgbClr val="C00000"/>
              </a:solidFill>
            </a:endParaRPr>
          </a:p>
          <a:p>
            <a:r>
              <a:rPr lang="en-US" sz="2000" b="1" dirty="0" smtClean="0">
                <a:solidFill>
                  <a:srgbClr val="C00000"/>
                </a:solidFill>
              </a:rPr>
              <a:t>4</a:t>
            </a:r>
          </a:p>
          <a:p>
            <a:endParaRPr lang="en-US" sz="2000" b="1" dirty="0" smtClean="0">
              <a:solidFill>
                <a:srgbClr val="C00000"/>
              </a:solidFill>
            </a:endParaRPr>
          </a:p>
          <a:p>
            <a:r>
              <a:rPr lang="en-US" sz="2000" b="1" dirty="0" smtClean="0">
                <a:solidFill>
                  <a:srgbClr val="C00000"/>
                </a:solidFill>
              </a:rPr>
              <a:t>2</a:t>
            </a:r>
          </a:p>
          <a:p>
            <a:endParaRPr lang="en-US" sz="2000" b="1" dirty="0" smtClean="0">
              <a:solidFill>
                <a:srgbClr val="C00000"/>
              </a:solidFill>
            </a:endParaRPr>
          </a:p>
          <a:p>
            <a:endParaRPr lang="cs-CZ" sz="2000" b="1" dirty="0" smtClean="0">
              <a:solidFill>
                <a:srgbClr val="C00000"/>
              </a:solidFill>
            </a:endParaRPr>
          </a:p>
          <a:p>
            <a:r>
              <a:rPr lang="en-US" sz="2000" b="1" dirty="0" smtClean="0">
                <a:solidFill>
                  <a:srgbClr val="C00000"/>
                </a:solidFill>
              </a:rPr>
              <a:t>1</a:t>
            </a:r>
            <a:endParaRPr lang="en-US" sz="2000" b="1" dirty="0" smtClean="0">
              <a:solidFill>
                <a:srgbClr val="C00000"/>
              </a:solidFill>
            </a:endParaRPr>
          </a:p>
          <a:p>
            <a:endParaRPr lang="en-US" sz="2000" b="1" dirty="0" smtClean="0">
              <a:solidFill>
                <a:srgbClr val="C00000"/>
              </a:solidFill>
            </a:endParaRPr>
          </a:p>
          <a:p>
            <a:r>
              <a:rPr lang="en-US" sz="2000" b="1" dirty="0" smtClean="0">
                <a:solidFill>
                  <a:srgbClr val="C00000"/>
                </a:solidFill>
              </a:rPr>
              <a:t>8</a:t>
            </a:r>
          </a:p>
          <a:p>
            <a:endParaRPr lang="en-US" sz="2000" b="1" dirty="0" smtClean="0">
              <a:solidFill>
                <a:srgbClr val="C00000"/>
              </a:solidFill>
            </a:endParaRPr>
          </a:p>
          <a:p>
            <a:r>
              <a:rPr lang="en-US" sz="2000" b="1" dirty="0" smtClean="0">
                <a:solidFill>
                  <a:srgbClr val="C00000"/>
                </a:solidFill>
              </a:rPr>
              <a:t>6</a:t>
            </a:r>
          </a:p>
          <a:p>
            <a:endParaRPr lang="en-US" sz="2000" b="1" dirty="0" smtClean="0">
              <a:solidFill>
                <a:srgbClr val="C00000"/>
              </a:solidFill>
            </a:endParaRPr>
          </a:p>
          <a:p>
            <a:r>
              <a:rPr lang="en-US" sz="2000" b="1" dirty="0" smtClean="0">
                <a:solidFill>
                  <a:srgbClr val="C00000"/>
                </a:solidFill>
              </a:rPr>
              <a:t>3</a:t>
            </a:r>
          </a:p>
          <a:p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 flipH="1">
            <a:off x="6372200" y="1196752"/>
            <a:ext cx="720080" cy="56612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346</Words>
  <Application>Microsoft Office PowerPoint</Application>
  <PresentationFormat>Předvádění na obrazovce (4:3)</PresentationFormat>
  <Paragraphs>93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7</cp:revision>
  <dcterms:created xsi:type="dcterms:W3CDTF">2013-11-11T19:25:18Z</dcterms:created>
  <dcterms:modified xsi:type="dcterms:W3CDTF">2013-11-18T17:23:42Z</dcterms:modified>
</cp:coreProperties>
</file>