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8" r:id="rId2"/>
    <p:sldId id="269" r:id="rId3"/>
    <p:sldId id="264" r:id="rId4"/>
    <p:sldId id="265" r:id="rId5"/>
    <p:sldId id="266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</a:t>
          </a:r>
          <a:r>
            <a:rPr lang="en-US" sz="2000" dirty="0" smtClean="0"/>
            <a:t>r</a:t>
          </a:r>
          <a:r>
            <a:rPr lang="cs-CZ" sz="2000" dirty="0" smtClean="0"/>
            <a:t>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UNDERSTANDING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NÁZEV:VY_22_INOVACE_2</a:t>
          </a:r>
          <a:r>
            <a:rPr lang="en-US" sz="2000" dirty="0" smtClean="0"/>
            <a:t>9</a:t>
          </a:r>
          <a:r>
            <a:rPr lang="cs-CZ" sz="2000" dirty="0" smtClean="0"/>
            <a:t>_AJ9_UNDERSTANDING ČG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102275" custLinFactNeighborX="-197" custLinFactNeighborY="-3442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 custScaleY="112531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 custLinFactNeighborX="836" custLinFactNeighborY="10823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842F8D9-E211-44A1-9921-5CC38D10B3F8}" type="presOf" srcId="{1AE9165A-6B70-4FFD-A49C-881BF73B4F04}" destId="{A9F01C16-B5C0-47B0-9750-F7E5E11674A0}" srcOrd="0" destOrd="0" presId="urn:microsoft.com/office/officeart/2005/8/layout/target3"/>
    <dgm:cxn modelId="{2D533D32-C89B-4829-8953-5F58CFA6A140}" type="presOf" srcId="{26CBEA56-8CFD-48C0-BD6E-2EB16B1FBF42}" destId="{5583D5C5-FAFF-4548-819C-80E289F73770}" srcOrd="0" destOrd="0" presId="urn:microsoft.com/office/officeart/2005/8/layout/target3"/>
    <dgm:cxn modelId="{8ECBF149-9F30-4E01-BD06-AB4222A9426C}" type="presOf" srcId="{D1B46980-6531-4606-95E6-44980827E919}" destId="{2BE915AB-18AA-4053-B92C-3BFC9ED204BB}" srcOrd="1" destOrd="0" presId="urn:microsoft.com/office/officeart/2005/8/layout/target3"/>
    <dgm:cxn modelId="{09D78AE4-372E-4FFF-82CB-0833549C3FEE}" type="presOf" srcId="{D1D4F407-5343-4D3F-B5B9-D407B03CAEB4}" destId="{D005CE8C-CC26-4C3E-AC11-E15060ECD759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CA46E339-D99C-4C3C-B28A-877BAF459798}" type="presOf" srcId="{1F4F8BC0-F267-4379-9FE7-6FFC8B64BAD8}" destId="{017154CD-D9A9-4968-AD11-1207A3C4C00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A261B63-E75F-4CC1-9C35-C18775602E88}" type="presOf" srcId="{26CBEA56-8CFD-48C0-BD6E-2EB16B1FBF42}" destId="{92E1E9E3-D1F0-4866-9424-7ECC0DD990BC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C095084-D2FA-4EEB-A904-4795E8B68C54}" type="presOf" srcId="{1AE9165A-6B70-4FFD-A49C-881BF73B4F04}" destId="{BD3627E9-8FC8-4A2F-B3EA-FAE798EF81D8}" srcOrd="1" destOrd="0" presId="urn:microsoft.com/office/officeart/2005/8/layout/target3"/>
    <dgm:cxn modelId="{675ABA90-5D71-445E-98A2-410D82E6DD59}" type="presOf" srcId="{D1B46980-6531-4606-95E6-44980827E919}" destId="{6140AFEC-043D-4C43-A2F9-D0F5331DF3A3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4F2193E2-749F-4360-8AA9-5D281CFB30DA}" type="presOf" srcId="{757F3AB3-0718-4624-B441-E567A8F0AB56}" destId="{333A1088-737F-45CB-B68E-254E46348037}" srcOrd="0" destOrd="0" presId="urn:microsoft.com/office/officeart/2005/8/layout/target3"/>
    <dgm:cxn modelId="{69FE9CD8-6104-486D-BCFA-317992D26C5C}" type="presOf" srcId="{1F4F8BC0-F267-4379-9FE7-6FFC8B64BAD8}" destId="{C8857ABF-5052-4733-A46C-0F8B764FF76F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A7804EE5-D697-46CF-9A69-6D1810928426}" type="presOf" srcId="{D1D4F407-5343-4D3F-B5B9-D407B03CAEB4}" destId="{AED2198E-93D5-4001-81B4-73124B309672}" srcOrd="1" destOrd="0" presId="urn:microsoft.com/office/officeart/2005/8/layout/target3"/>
    <dgm:cxn modelId="{F9E4C21C-DCBE-4026-BC6B-DBDD0052E50B}" type="presParOf" srcId="{333A1088-737F-45CB-B68E-254E46348037}" destId="{F5ABB229-8D3B-4694-996A-96F23CF14429}" srcOrd="0" destOrd="0" presId="urn:microsoft.com/office/officeart/2005/8/layout/target3"/>
    <dgm:cxn modelId="{2F248CAF-9336-4D21-B140-3310C90C23B8}" type="presParOf" srcId="{333A1088-737F-45CB-B68E-254E46348037}" destId="{F41139FD-01EE-4571-8B17-4FB00FC51163}" srcOrd="1" destOrd="0" presId="urn:microsoft.com/office/officeart/2005/8/layout/target3"/>
    <dgm:cxn modelId="{52DA2841-1427-4935-9572-9F955366A3FB}" type="presParOf" srcId="{333A1088-737F-45CB-B68E-254E46348037}" destId="{D005CE8C-CC26-4C3E-AC11-E15060ECD759}" srcOrd="2" destOrd="0" presId="urn:microsoft.com/office/officeart/2005/8/layout/target3"/>
    <dgm:cxn modelId="{C1E1038F-994B-4E45-A6A8-A79AACA1340C}" type="presParOf" srcId="{333A1088-737F-45CB-B68E-254E46348037}" destId="{2C702D82-9B77-49B7-9568-BB8EB47C3372}" srcOrd="3" destOrd="0" presId="urn:microsoft.com/office/officeart/2005/8/layout/target3"/>
    <dgm:cxn modelId="{FE426912-42FB-4F7E-82C3-74BD8897BABB}" type="presParOf" srcId="{333A1088-737F-45CB-B68E-254E46348037}" destId="{A52A0455-90FF-4808-ABD0-F02540D31D5A}" srcOrd="4" destOrd="0" presId="urn:microsoft.com/office/officeart/2005/8/layout/target3"/>
    <dgm:cxn modelId="{9F633C38-98A7-42C0-8075-B12350DB3DE4}" type="presParOf" srcId="{333A1088-737F-45CB-B68E-254E46348037}" destId="{6140AFEC-043D-4C43-A2F9-D0F5331DF3A3}" srcOrd="5" destOrd="0" presId="urn:microsoft.com/office/officeart/2005/8/layout/target3"/>
    <dgm:cxn modelId="{6716AF95-6F74-4FCF-AAC5-5C0D5D967CBF}" type="presParOf" srcId="{333A1088-737F-45CB-B68E-254E46348037}" destId="{71A10DEB-455E-4133-A618-0A0EE82A21E3}" srcOrd="6" destOrd="0" presId="urn:microsoft.com/office/officeart/2005/8/layout/target3"/>
    <dgm:cxn modelId="{FD0ED467-00CB-4676-AA58-7622FCABE783}" type="presParOf" srcId="{333A1088-737F-45CB-B68E-254E46348037}" destId="{DA6A876D-6D25-492F-8BDC-9AE6A6CFB1FA}" srcOrd="7" destOrd="0" presId="urn:microsoft.com/office/officeart/2005/8/layout/target3"/>
    <dgm:cxn modelId="{48CF41A3-4548-4826-BD03-BAF49BFA2FA4}" type="presParOf" srcId="{333A1088-737F-45CB-B68E-254E46348037}" destId="{A9F01C16-B5C0-47B0-9750-F7E5E11674A0}" srcOrd="8" destOrd="0" presId="urn:microsoft.com/office/officeart/2005/8/layout/target3"/>
    <dgm:cxn modelId="{5EF1E9FB-2397-4D00-A8CF-2F0CEE9B8E3C}" type="presParOf" srcId="{333A1088-737F-45CB-B68E-254E46348037}" destId="{5C0CF724-3222-4429-B09A-F154A62FD507}" srcOrd="9" destOrd="0" presId="urn:microsoft.com/office/officeart/2005/8/layout/target3"/>
    <dgm:cxn modelId="{839AB486-5E9D-495D-9C02-BC68CEAE2FB2}" type="presParOf" srcId="{333A1088-737F-45CB-B68E-254E46348037}" destId="{71A5FEA7-FE77-4220-960F-2AB7AE466FE5}" srcOrd="10" destOrd="0" presId="urn:microsoft.com/office/officeart/2005/8/layout/target3"/>
    <dgm:cxn modelId="{79AC5D68-AA6C-4CC9-94BF-78528B11D376}" type="presParOf" srcId="{333A1088-737F-45CB-B68E-254E46348037}" destId="{C8857ABF-5052-4733-A46C-0F8B764FF76F}" srcOrd="11" destOrd="0" presId="urn:microsoft.com/office/officeart/2005/8/layout/target3"/>
    <dgm:cxn modelId="{532074C2-1EF8-4E21-B738-08D0B9DDAAED}" type="presParOf" srcId="{333A1088-737F-45CB-B68E-254E46348037}" destId="{1839E65E-6E97-41D2-A171-98C033275D27}" srcOrd="12" destOrd="0" presId="urn:microsoft.com/office/officeart/2005/8/layout/target3"/>
    <dgm:cxn modelId="{3024E1DB-FC18-45FA-8EE6-5C30A7C6F3A9}" type="presParOf" srcId="{333A1088-737F-45CB-B68E-254E46348037}" destId="{914F10DC-A7FA-462B-9334-03354AC7EA9F}" srcOrd="13" destOrd="0" presId="urn:microsoft.com/office/officeart/2005/8/layout/target3"/>
    <dgm:cxn modelId="{1A596CCE-9D72-43C3-8834-90D2E6B5AFEA}" type="presParOf" srcId="{333A1088-737F-45CB-B68E-254E46348037}" destId="{5583D5C5-FAFF-4548-819C-80E289F73770}" srcOrd="14" destOrd="0" presId="urn:microsoft.com/office/officeart/2005/8/layout/target3"/>
    <dgm:cxn modelId="{514CC10B-8551-494D-9B0F-997DF8E77E85}" type="presParOf" srcId="{333A1088-737F-45CB-B68E-254E46348037}" destId="{AED2198E-93D5-4001-81B4-73124B309672}" srcOrd="15" destOrd="0" presId="urn:microsoft.com/office/officeart/2005/8/layout/target3"/>
    <dgm:cxn modelId="{978BE3FB-C4B1-4D30-B4CF-7A2C483EE2D7}" type="presParOf" srcId="{333A1088-737F-45CB-B68E-254E46348037}" destId="{2BE915AB-18AA-4053-B92C-3BFC9ED204BB}" srcOrd="16" destOrd="0" presId="urn:microsoft.com/office/officeart/2005/8/layout/target3"/>
    <dgm:cxn modelId="{A06A896B-411C-4925-AF96-9B695AF477AC}" type="presParOf" srcId="{333A1088-737F-45CB-B68E-254E46348037}" destId="{BD3627E9-8FC8-4A2F-B3EA-FAE798EF81D8}" srcOrd="17" destOrd="0" presId="urn:microsoft.com/office/officeart/2005/8/layout/target3"/>
    <dgm:cxn modelId="{9604CA5C-15C9-4C92-8091-4C842EA50C10}" type="presParOf" srcId="{333A1088-737F-45CB-B68E-254E46348037}" destId="{017154CD-D9A9-4968-AD11-1207A3C4C00A}" srcOrd="18" destOrd="0" presId="urn:microsoft.com/office/officeart/2005/8/layout/target3"/>
    <dgm:cxn modelId="{B7F77795-05E8-4713-8984-DAD6BFF8EECB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6867" y="0"/>
          <a:ext cx="6971059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6867" y="0"/>
        <a:ext cx="6971059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40144" y="360043"/>
          <a:ext cx="6971059" cy="2349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</a:t>
          </a:r>
          <a:r>
            <a:rPr lang="en-US" sz="2000" kern="1200" dirty="0" smtClean="0"/>
            <a:t>r</a:t>
          </a:r>
          <a:r>
            <a:rPr lang="cs-CZ" sz="2000" kern="1200" dirty="0" smtClean="0"/>
            <a:t>. Milena Holcnerová</a:t>
          </a:r>
          <a:endParaRPr lang="cs-CZ" sz="2000" kern="1200" dirty="0"/>
        </a:p>
      </dsp:txBody>
      <dsp:txXfrm>
        <a:off x="1440144" y="360043"/>
        <a:ext cx="6971059" cy="475824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824813"/>
          <a:ext cx="6971059" cy="18978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NÁZEV:VY_22_INOVACE_2</a:t>
          </a:r>
          <a:r>
            <a:rPr lang="en-US" sz="2000" kern="1200" dirty="0" smtClean="0"/>
            <a:t>9</a:t>
          </a:r>
          <a:r>
            <a:rPr lang="cs-CZ" sz="2000" kern="1200" dirty="0" smtClean="0"/>
            <a:t>_AJ9_UNDERSTANDING ČG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824813"/>
        <a:ext cx="6971059" cy="523539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512163"/>
          <a:ext cx="6971059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UNDERSTANDING</a:t>
          </a:r>
          <a:endParaRPr lang="cs-CZ" sz="2000" kern="1200" dirty="0"/>
        </a:p>
      </dsp:txBody>
      <dsp:txXfrm>
        <a:off x="1453876" y="1512163"/>
        <a:ext cx="6971059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971059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971059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E21201-EA7B-46C7-9352-C9FB834FB09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04E57E-1995-47E5-8771-C8AA9469F04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9179B-CC3F-4871-A54C-90ABB9D33BAD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0C840-D152-498F-91B0-83F45CE0192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9179B-CC3F-4871-A54C-90ABB9D33BAD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0C840-D152-498F-91B0-83F45CE0192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9179B-CC3F-4871-A54C-90ABB9D33BAD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0C840-D152-498F-91B0-83F45CE0192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9179B-CC3F-4871-A54C-90ABB9D33BAD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0C840-D152-498F-91B0-83F45CE0192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9179B-CC3F-4871-A54C-90ABB9D33BAD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0C840-D152-498F-91B0-83F45CE0192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9179B-CC3F-4871-A54C-90ABB9D33BAD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0C840-D152-498F-91B0-83F45CE0192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9179B-CC3F-4871-A54C-90ABB9D33BAD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0C840-D152-498F-91B0-83F45CE0192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9179B-CC3F-4871-A54C-90ABB9D33BAD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0C840-D152-498F-91B0-83F45CE0192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9179B-CC3F-4871-A54C-90ABB9D33BAD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0C840-D152-498F-91B0-83F45CE0192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9179B-CC3F-4871-A54C-90ABB9D33BAD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0C840-D152-498F-91B0-83F45CE0192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9179B-CC3F-4871-A54C-90ABB9D33BAD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0C840-D152-498F-91B0-83F45CE0192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  <a:alpha val="7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B9179B-CC3F-4871-A54C-90ABB9D33BAD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80C840-D152-498F-91B0-83F45CE0192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395536" y="548680"/>
          <a:ext cx="8424936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620688"/>
            <a:ext cx="8532440" cy="49182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9.ročníku ZŠ pomocí interaktivní tabule.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podporuje čtenářskou gramotnost.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ci kompletuj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í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 dialog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, po přečtení dopisu žáci vyhledávají informace a určí správnou odpověď, vyhledají správnou odpověď na otázky v posledním cvičení.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Vše zkontrolují klikem.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640871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Tom Hutchinson, Oxford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116632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1- </a:t>
            </a:r>
            <a:r>
              <a:rPr lang="en-US" sz="2400" dirty="0" smtClean="0"/>
              <a:t>Match the questions with the answers: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548680"/>
            <a:ext cx="5522155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400" dirty="0" smtClean="0"/>
              <a:t>What’s your name?</a:t>
            </a:r>
          </a:p>
          <a:p>
            <a:pPr marL="342900" indent="-342900">
              <a:buAutoNum type="arabicPeriod"/>
            </a:pPr>
            <a:r>
              <a:rPr lang="en-US" sz="2400" dirty="0" smtClean="0"/>
              <a:t>How do you spell your name?</a:t>
            </a:r>
          </a:p>
          <a:p>
            <a:pPr marL="342900" indent="-342900">
              <a:buAutoNum type="arabicPeriod"/>
            </a:pPr>
            <a:r>
              <a:rPr lang="en-US" sz="2400" dirty="0" smtClean="0"/>
              <a:t>Where are you from?</a:t>
            </a:r>
          </a:p>
          <a:p>
            <a:pPr marL="342900" indent="-342900">
              <a:buAutoNum type="arabicPeriod"/>
            </a:pPr>
            <a:r>
              <a:rPr lang="en-US" sz="2400" dirty="0" smtClean="0"/>
              <a:t>Do you study English?</a:t>
            </a:r>
          </a:p>
          <a:p>
            <a:pPr marL="342900" indent="-342900">
              <a:buAutoNum type="arabicPeriod"/>
            </a:pPr>
            <a:r>
              <a:rPr lang="en-US" sz="2400" dirty="0" smtClean="0"/>
              <a:t>How often do you have English lesson?</a:t>
            </a:r>
          </a:p>
          <a:p>
            <a:pPr marL="342900" indent="-342900">
              <a:buAutoNum type="arabicPeriod"/>
            </a:pPr>
            <a:r>
              <a:rPr lang="en-US" sz="2400" dirty="0" smtClean="0"/>
              <a:t>Do you like sport?</a:t>
            </a:r>
          </a:p>
          <a:p>
            <a:pPr marL="342900" indent="-342900">
              <a:buAutoNum type="arabicPeriod"/>
            </a:pPr>
            <a:r>
              <a:rPr lang="en-US" sz="2400" dirty="0" smtClean="0"/>
              <a:t>How often do you do sport?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5" y="3068960"/>
            <a:ext cx="453650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eriod"/>
            </a:pPr>
            <a:r>
              <a:rPr lang="en-US" sz="2400" dirty="0" smtClean="0"/>
              <a:t>I’m from Netvo</a:t>
            </a:r>
            <a:r>
              <a:rPr lang="cs-CZ" sz="2400" dirty="0" smtClean="0"/>
              <a:t>ř</a:t>
            </a:r>
            <a:r>
              <a:rPr lang="en-US" sz="2400" dirty="0" smtClean="0"/>
              <a:t>ice.</a:t>
            </a:r>
          </a:p>
          <a:p>
            <a:pPr marL="342900" indent="-342900">
              <a:buAutoNum type="alphaLcPeriod"/>
            </a:pPr>
            <a:r>
              <a:rPr lang="en-US" sz="2400" dirty="0" smtClean="0"/>
              <a:t>Three times a week.</a:t>
            </a:r>
          </a:p>
          <a:p>
            <a:pPr marL="342900" indent="-342900">
              <a:buAutoNum type="alphaLcPeriod"/>
            </a:pPr>
            <a:r>
              <a:rPr lang="en-US" sz="2400" dirty="0" smtClean="0"/>
              <a:t>My name’s Jan Nov</a:t>
            </a:r>
            <a:r>
              <a:rPr lang="cs-CZ" sz="2400" dirty="0" smtClean="0"/>
              <a:t>a</a:t>
            </a:r>
            <a:r>
              <a:rPr lang="en-US" sz="2400" dirty="0" smtClean="0"/>
              <a:t>k.</a:t>
            </a:r>
          </a:p>
          <a:p>
            <a:pPr marL="342900" indent="-342900">
              <a:buAutoNum type="alphaLcPeriod"/>
            </a:pPr>
            <a:r>
              <a:rPr lang="en-US" sz="2400" dirty="0" smtClean="0"/>
              <a:t>Yes, I do.</a:t>
            </a:r>
          </a:p>
          <a:p>
            <a:pPr marL="342900" indent="-342900">
              <a:buAutoNum type="alphaLcPeriod"/>
            </a:pPr>
            <a:r>
              <a:rPr lang="en-US" sz="2400" dirty="0" smtClean="0"/>
              <a:t>I always ply basketball after school.</a:t>
            </a:r>
          </a:p>
          <a:p>
            <a:pPr marL="342900" indent="-342900">
              <a:buAutoNum type="alphaLcPeriod"/>
            </a:pPr>
            <a:r>
              <a:rPr lang="en-US" sz="2400" dirty="0" smtClean="0"/>
              <a:t>Yes. I do. I love sport.</a:t>
            </a:r>
          </a:p>
          <a:p>
            <a:pPr marL="342900" indent="-342900">
              <a:buAutoNum type="alphaLcPeriod"/>
            </a:pPr>
            <a:r>
              <a:rPr lang="en-US" sz="2400" dirty="0" smtClean="0"/>
              <a:t>N-O-V-A-K.</a:t>
            </a:r>
          </a:p>
          <a:p>
            <a:pPr marL="342900" indent="-342900">
              <a:buAutoNum type="alphaLcPeriod"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60648"/>
            <a:ext cx="63916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2-</a:t>
            </a:r>
            <a:r>
              <a:rPr lang="en-US" sz="2400" dirty="0" smtClean="0"/>
              <a:t>Read this letter and choose one correct answer: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908720"/>
            <a:ext cx="8568953" cy="138499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Hi. My name is John. I’m your new penfriend. What’s your favourite sport? How often do you play it? Have you got any brothers or sisters? John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2492896"/>
            <a:ext cx="8712968" cy="138499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1/Hello John. My name is Paul. I love football. I play it every Saturday for my school team. I’ve got two brothers and one sister. Paul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293096"/>
            <a:ext cx="8280920" cy="138499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2/Hi John. My name is Karl and I am your penfriend. Tennis is my favourite sport. I love it. My mother doesn’t like it. Karl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DF164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78455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3-Complete the six </a:t>
            </a:r>
            <a:r>
              <a:rPr lang="en-US" sz="2400" dirty="0" smtClean="0"/>
              <a:t>conversations. Choose the correct answer.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836712"/>
            <a:ext cx="3722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1.Do you like football?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556792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a. </a:t>
            </a:r>
            <a:r>
              <a:rPr lang="en-US" sz="2800" b="1" dirty="0" smtClean="0"/>
              <a:t>My sister does too.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148478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b. </a:t>
            </a:r>
            <a:r>
              <a:rPr lang="en-US" sz="2800" b="1" dirty="0" smtClean="0"/>
              <a:t>Of course it is.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2200" y="1484784"/>
            <a:ext cx="2771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c. </a:t>
            </a:r>
            <a:r>
              <a:rPr lang="en-US" sz="2800" b="1" dirty="0" smtClean="0"/>
              <a:t>I think it’ great.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492896"/>
            <a:ext cx="60073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2. </a:t>
            </a:r>
            <a:r>
              <a:rPr lang="en-US" sz="2800" b="1" dirty="0" smtClean="0"/>
              <a:t>Would you like to meet my family?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7504" y="3429000"/>
            <a:ext cx="3473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a. </a:t>
            </a:r>
            <a:r>
              <a:rPr lang="en-US" sz="2800" b="1" dirty="0" smtClean="0"/>
              <a:t>Nice to meet you.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3928" y="3429000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b. </a:t>
            </a:r>
            <a:r>
              <a:rPr lang="en-US" sz="2800" b="1" dirty="0" smtClean="0"/>
              <a:t>Yes, sure.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88224" y="3429000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c. </a:t>
            </a:r>
            <a:r>
              <a:rPr lang="en-US" sz="2800" b="1" dirty="0" smtClean="0"/>
              <a:t>Here it is.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4437112"/>
            <a:ext cx="51254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3. </a:t>
            </a:r>
            <a:r>
              <a:rPr lang="en-US" sz="2800" b="1" dirty="0" smtClean="0"/>
              <a:t>I saw your brother yesterday.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7504" y="5301208"/>
            <a:ext cx="30111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a. </a:t>
            </a:r>
            <a:r>
              <a:rPr lang="en-US" sz="2800" b="1" dirty="0" smtClean="0"/>
              <a:t>I don’t  know.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59832" y="5301208"/>
            <a:ext cx="3414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b. </a:t>
            </a:r>
            <a:r>
              <a:rPr lang="en-US" sz="2800" b="1" dirty="0" smtClean="0"/>
              <a:t>What does he do?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88224" y="530120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c. </a:t>
            </a:r>
            <a:r>
              <a:rPr lang="en-US" sz="2800" b="1" dirty="0" smtClean="0"/>
              <a:t>At school?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7E739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7E739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7E739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44130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4. </a:t>
            </a:r>
            <a:r>
              <a:rPr lang="en-US" sz="2800" b="1" dirty="0" smtClean="0"/>
              <a:t>How old is your grandma?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5" y="1268760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a. </a:t>
            </a:r>
            <a:r>
              <a:rPr lang="en-US" sz="2800" b="1" dirty="0" smtClean="0"/>
              <a:t>Tell me about her.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19872" y="1268760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b. </a:t>
            </a:r>
            <a:r>
              <a:rPr lang="en-US" sz="2800" b="1" dirty="0" smtClean="0"/>
              <a:t>82 next birthday.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32240" y="1268760"/>
            <a:ext cx="2411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c. </a:t>
            </a:r>
            <a:r>
              <a:rPr lang="en-US" sz="2800" b="1" dirty="0" smtClean="0"/>
              <a:t>She is fine.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988840"/>
            <a:ext cx="32125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5. </a:t>
            </a:r>
            <a:r>
              <a:rPr lang="en-US" sz="2800" b="1" dirty="0" smtClean="0"/>
              <a:t>We are from Italy.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2852936"/>
            <a:ext cx="3347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a. </a:t>
            </a:r>
            <a:r>
              <a:rPr lang="en-US" sz="2800" b="1" dirty="0" smtClean="0"/>
              <a:t>That’s interesting.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9832" y="2852936"/>
            <a:ext cx="32701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 smtClean="0"/>
              <a:t>b.</a:t>
            </a:r>
            <a:r>
              <a:rPr lang="en-US" sz="2800" b="1" dirty="0" err="1" smtClean="0"/>
              <a:t>Thanks</a:t>
            </a:r>
            <a:r>
              <a:rPr lang="en-US" sz="2800" b="1" dirty="0" smtClean="0"/>
              <a:t> very much.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56176" y="2852936"/>
            <a:ext cx="2987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c. </a:t>
            </a:r>
            <a:r>
              <a:rPr lang="en-US" sz="2800" b="1" dirty="0" smtClean="0"/>
              <a:t>You’re welcome.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3861048"/>
            <a:ext cx="38313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6. </a:t>
            </a:r>
            <a:r>
              <a:rPr lang="en-US" sz="2800" b="1" dirty="0" smtClean="0"/>
              <a:t>Do you like bananas?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9512" y="4869160"/>
            <a:ext cx="23525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a</a:t>
            </a:r>
            <a:r>
              <a:rPr lang="en-US" sz="2800" b="1" dirty="0" smtClean="0"/>
              <a:t>. I like fruit.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99792" y="4869160"/>
            <a:ext cx="37290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b. </a:t>
            </a:r>
            <a:r>
              <a:rPr lang="en-US" sz="2800" b="1" dirty="0" smtClean="0"/>
              <a:t>I don’t eat oranges.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4869160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c. </a:t>
            </a:r>
            <a:r>
              <a:rPr lang="en-US" sz="2800" b="1" dirty="0" smtClean="0"/>
              <a:t>Yes, I do.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7E739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7E739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7E739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451</Words>
  <Application>Microsoft Office PowerPoint</Application>
  <PresentationFormat>Předvádění na obrazovce (4:3)</PresentationFormat>
  <Paragraphs>67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17</cp:revision>
  <dcterms:created xsi:type="dcterms:W3CDTF">2013-03-03T17:46:05Z</dcterms:created>
  <dcterms:modified xsi:type="dcterms:W3CDTF">2013-11-18T17:57:33Z</dcterms:modified>
</cp:coreProperties>
</file>