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62" r:id="rId3"/>
    <p:sldId id="257" r:id="rId4"/>
    <p:sldId id="258" r:id="rId5"/>
    <p:sldId id="259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</a:t>
          </a:r>
          <a:r>
            <a:rPr lang="en-US" sz="2000" dirty="0" smtClean="0"/>
            <a:t>r</a:t>
          </a:r>
          <a:r>
            <a:rPr lang="cs-CZ" sz="2000" dirty="0" smtClean="0"/>
            <a:t>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PRESENT SIMPLE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NÁZEV:VY_22_INOVACE_32_AJ9_PRESENT SIMPLE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102275" custLinFactNeighborX="-197" custLinFactNeighborY="-3442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 custScaleY="112531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 custLinFactNeighborX="836" custLinFactNeighborY="10823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3AF8CA4-F3BB-4CB3-A4B2-D2AB082DF358}" type="presOf" srcId="{1AE9165A-6B70-4FFD-A49C-881BF73B4F04}" destId="{BD3627E9-8FC8-4A2F-B3EA-FAE798EF81D8}" srcOrd="1" destOrd="0" presId="urn:microsoft.com/office/officeart/2005/8/layout/target3"/>
    <dgm:cxn modelId="{90BBE61F-CA5F-4FA1-A1AC-8D3830E400E9}" type="presOf" srcId="{26CBEA56-8CFD-48C0-BD6E-2EB16B1FBF42}" destId="{5583D5C5-FAFF-4548-819C-80E289F73770}" srcOrd="0" destOrd="0" presId="urn:microsoft.com/office/officeart/2005/8/layout/target3"/>
    <dgm:cxn modelId="{921A3A6D-924A-4106-92CE-6C04EDAB0549}" type="presOf" srcId="{D1B46980-6531-4606-95E6-44980827E919}" destId="{6140AFEC-043D-4C43-A2F9-D0F5331DF3A3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3AA53228-7134-4F09-9DC4-CFDA59F070F4}" type="presOf" srcId="{1F4F8BC0-F267-4379-9FE7-6FFC8B64BAD8}" destId="{017154CD-D9A9-4968-AD11-1207A3C4C00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52DEC41-BE95-4301-89E7-DAAC81447AEC}" type="presOf" srcId="{1AE9165A-6B70-4FFD-A49C-881BF73B4F04}" destId="{A9F01C16-B5C0-47B0-9750-F7E5E11674A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A4418BC-56F0-4071-B914-EDA1F24AAC0D}" type="presOf" srcId="{757F3AB3-0718-4624-B441-E567A8F0AB56}" destId="{333A1088-737F-45CB-B68E-254E46348037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A5FD3891-4B27-4893-B28F-4C9F389F2177}" type="presOf" srcId="{26CBEA56-8CFD-48C0-BD6E-2EB16B1FBF42}" destId="{92E1E9E3-D1F0-4866-9424-7ECC0DD990BC}" srcOrd="1" destOrd="0" presId="urn:microsoft.com/office/officeart/2005/8/layout/target3"/>
    <dgm:cxn modelId="{A6CABB93-C9D4-4F2E-91A8-3E1ADF10A88E}" type="presOf" srcId="{D1B46980-6531-4606-95E6-44980827E919}" destId="{2BE915AB-18AA-4053-B92C-3BFC9ED204BB}" srcOrd="1" destOrd="0" presId="urn:microsoft.com/office/officeart/2005/8/layout/target3"/>
    <dgm:cxn modelId="{F13665B1-09FF-46D8-BC5F-D4F8897FA772}" type="presOf" srcId="{D1D4F407-5343-4D3F-B5B9-D407B03CAEB4}" destId="{D005CE8C-CC26-4C3E-AC11-E15060ECD759}" srcOrd="0" destOrd="0" presId="urn:microsoft.com/office/officeart/2005/8/layout/target3"/>
    <dgm:cxn modelId="{63EA5F32-0D1D-4007-B90C-0BC0A2B1B042}" type="presOf" srcId="{D1D4F407-5343-4D3F-B5B9-D407B03CAEB4}" destId="{AED2198E-93D5-4001-81B4-73124B309672}" srcOrd="1" destOrd="0" presId="urn:microsoft.com/office/officeart/2005/8/layout/target3"/>
    <dgm:cxn modelId="{EA646528-D19C-45C2-B8BB-6B0F64AC0A7E}" type="presOf" srcId="{1F4F8BC0-F267-4379-9FE7-6FFC8B64BAD8}" destId="{C8857ABF-5052-4733-A46C-0F8B764FF76F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B78C10E9-B63A-449B-9D92-75BA302AE835}" type="presParOf" srcId="{333A1088-737F-45CB-B68E-254E46348037}" destId="{F5ABB229-8D3B-4694-996A-96F23CF14429}" srcOrd="0" destOrd="0" presId="urn:microsoft.com/office/officeart/2005/8/layout/target3"/>
    <dgm:cxn modelId="{62998B26-608C-4EA2-B775-67E5D1AFE5BF}" type="presParOf" srcId="{333A1088-737F-45CB-B68E-254E46348037}" destId="{F41139FD-01EE-4571-8B17-4FB00FC51163}" srcOrd="1" destOrd="0" presId="urn:microsoft.com/office/officeart/2005/8/layout/target3"/>
    <dgm:cxn modelId="{A4DFA7A5-2AD9-4C33-BE60-C5C95176B0B7}" type="presParOf" srcId="{333A1088-737F-45CB-B68E-254E46348037}" destId="{D005CE8C-CC26-4C3E-AC11-E15060ECD759}" srcOrd="2" destOrd="0" presId="urn:microsoft.com/office/officeart/2005/8/layout/target3"/>
    <dgm:cxn modelId="{064E5E4E-7234-4A03-8599-82E1B1B083E4}" type="presParOf" srcId="{333A1088-737F-45CB-B68E-254E46348037}" destId="{2C702D82-9B77-49B7-9568-BB8EB47C3372}" srcOrd="3" destOrd="0" presId="urn:microsoft.com/office/officeart/2005/8/layout/target3"/>
    <dgm:cxn modelId="{59DD4D80-20C3-4C66-A3DF-44FC10F9D814}" type="presParOf" srcId="{333A1088-737F-45CB-B68E-254E46348037}" destId="{A52A0455-90FF-4808-ABD0-F02540D31D5A}" srcOrd="4" destOrd="0" presId="urn:microsoft.com/office/officeart/2005/8/layout/target3"/>
    <dgm:cxn modelId="{7BDD6859-FC51-4FEE-B3F6-51C745AFF25C}" type="presParOf" srcId="{333A1088-737F-45CB-B68E-254E46348037}" destId="{6140AFEC-043D-4C43-A2F9-D0F5331DF3A3}" srcOrd="5" destOrd="0" presId="urn:microsoft.com/office/officeart/2005/8/layout/target3"/>
    <dgm:cxn modelId="{9A611713-0CA9-415D-A3AE-37512CAEBC19}" type="presParOf" srcId="{333A1088-737F-45CB-B68E-254E46348037}" destId="{71A10DEB-455E-4133-A618-0A0EE82A21E3}" srcOrd="6" destOrd="0" presId="urn:microsoft.com/office/officeart/2005/8/layout/target3"/>
    <dgm:cxn modelId="{037BAD81-39FC-4CB6-8E98-47E57BED3F00}" type="presParOf" srcId="{333A1088-737F-45CB-B68E-254E46348037}" destId="{DA6A876D-6D25-492F-8BDC-9AE6A6CFB1FA}" srcOrd="7" destOrd="0" presId="urn:microsoft.com/office/officeart/2005/8/layout/target3"/>
    <dgm:cxn modelId="{FEB0ACF2-23C6-4732-820D-E117AAE25E82}" type="presParOf" srcId="{333A1088-737F-45CB-B68E-254E46348037}" destId="{A9F01C16-B5C0-47B0-9750-F7E5E11674A0}" srcOrd="8" destOrd="0" presId="urn:microsoft.com/office/officeart/2005/8/layout/target3"/>
    <dgm:cxn modelId="{B749A2B6-661B-47B1-8167-8052A336964B}" type="presParOf" srcId="{333A1088-737F-45CB-B68E-254E46348037}" destId="{5C0CF724-3222-4429-B09A-F154A62FD507}" srcOrd="9" destOrd="0" presId="urn:microsoft.com/office/officeart/2005/8/layout/target3"/>
    <dgm:cxn modelId="{52042A61-9016-4EE7-99A0-8DB47C6E0499}" type="presParOf" srcId="{333A1088-737F-45CB-B68E-254E46348037}" destId="{71A5FEA7-FE77-4220-960F-2AB7AE466FE5}" srcOrd="10" destOrd="0" presId="urn:microsoft.com/office/officeart/2005/8/layout/target3"/>
    <dgm:cxn modelId="{D5A10598-3131-4656-8745-0389CFF99A5E}" type="presParOf" srcId="{333A1088-737F-45CB-B68E-254E46348037}" destId="{C8857ABF-5052-4733-A46C-0F8B764FF76F}" srcOrd="11" destOrd="0" presId="urn:microsoft.com/office/officeart/2005/8/layout/target3"/>
    <dgm:cxn modelId="{B0F31E52-E552-4947-93B3-FF7F6C129AD4}" type="presParOf" srcId="{333A1088-737F-45CB-B68E-254E46348037}" destId="{1839E65E-6E97-41D2-A171-98C033275D27}" srcOrd="12" destOrd="0" presId="urn:microsoft.com/office/officeart/2005/8/layout/target3"/>
    <dgm:cxn modelId="{4EB5FA51-B73B-40E1-AD1A-208D1EBD88BD}" type="presParOf" srcId="{333A1088-737F-45CB-B68E-254E46348037}" destId="{914F10DC-A7FA-462B-9334-03354AC7EA9F}" srcOrd="13" destOrd="0" presId="urn:microsoft.com/office/officeart/2005/8/layout/target3"/>
    <dgm:cxn modelId="{7F182CE1-CC87-48F4-AE42-D140E64295A2}" type="presParOf" srcId="{333A1088-737F-45CB-B68E-254E46348037}" destId="{5583D5C5-FAFF-4548-819C-80E289F73770}" srcOrd="14" destOrd="0" presId="urn:microsoft.com/office/officeart/2005/8/layout/target3"/>
    <dgm:cxn modelId="{13554440-0961-492B-BCEE-C40122FD8ADA}" type="presParOf" srcId="{333A1088-737F-45CB-B68E-254E46348037}" destId="{AED2198E-93D5-4001-81B4-73124B309672}" srcOrd="15" destOrd="0" presId="urn:microsoft.com/office/officeart/2005/8/layout/target3"/>
    <dgm:cxn modelId="{F087FA9C-1612-44EB-BF03-AB374E2C130A}" type="presParOf" srcId="{333A1088-737F-45CB-B68E-254E46348037}" destId="{2BE915AB-18AA-4053-B92C-3BFC9ED204BB}" srcOrd="16" destOrd="0" presId="urn:microsoft.com/office/officeart/2005/8/layout/target3"/>
    <dgm:cxn modelId="{D0012E64-44F4-449D-BCE8-07EB9AE69D69}" type="presParOf" srcId="{333A1088-737F-45CB-B68E-254E46348037}" destId="{BD3627E9-8FC8-4A2F-B3EA-FAE798EF81D8}" srcOrd="17" destOrd="0" presId="urn:microsoft.com/office/officeart/2005/8/layout/target3"/>
    <dgm:cxn modelId="{BFBFD59C-1CED-451D-9DFB-A6A71CF41AD0}" type="presParOf" srcId="{333A1088-737F-45CB-B68E-254E46348037}" destId="{017154CD-D9A9-4968-AD11-1207A3C4C00A}" srcOrd="18" destOrd="0" presId="urn:microsoft.com/office/officeart/2005/8/layout/target3"/>
    <dgm:cxn modelId="{B4F6068E-4853-4B7B-836A-68E814C42237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6867" y="0"/>
          <a:ext cx="6971059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6867" y="0"/>
        <a:ext cx="6971059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40144" y="360043"/>
          <a:ext cx="6971059" cy="2349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</a:t>
          </a:r>
          <a:r>
            <a:rPr lang="en-US" sz="2000" kern="1200" dirty="0" smtClean="0"/>
            <a:t>r</a:t>
          </a:r>
          <a:r>
            <a:rPr lang="cs-CZ" sz="2000" kern="1200" dirty="0" smtClean="0"/>
            <a:t>. Milena Holcnerová</a:t>
          </a:r>
          <a:endParaRPr lang="cs-CZ" sz="2000" kern="1200" dirty="0"/>
        </a:p>
      </dsp:txBody>
      <dsp:txXfrm>
        <a:off x="1440144" y="360043"/>
        <a:ext cx="6971059" cy="475824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824813"/>
          <a:ext cx="6971059" cy="18978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NÁZEV:VY_22_INOVACE_32_AJ9_PRESENT SIMPLE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824813"/>
        <a:ext cx="6971059" cy="523539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512163"/>
          <a:ext cx="6971059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PRESENT SIMPLE</a:t>
          </a:r>
          <a:endParaRPr lang="cs-CZ" sz="2000" kern="1200" dirty="0"/>
        </a:p>
      </dsp:txBody>
      <dsp:txXfrm>
        <a:off x="1453876" y="1512163"/>
        <a:ext cx="6971059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971059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971059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5BB644-A14B-432B-A8C9-14229E6ABC85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E11F0B-4E23-4633-81BE-B37907992B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E3492-2B20-4688-BC39-44DEDA003F95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17105-B94C-402A-8ABA-35D770BF18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E3492-2B20-4688-BC39-44DEDA003F95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17105-B94C-402A-8ABA-35D770BF18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E3492-2B20-4688-BC39-44DEDA003F95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17105-B94C-402A-8ABA-35D770BF18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E3492-2B20-4688-BC39-44DEDA003F95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17105-B94C-402A-8ABA-35D770BF18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E3492-2B20-4688-BC39-44DEDA003F95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17105-B94C-402A-8ABA-35D770BF18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E3492-2B20-4688-BC39-44DEDA003F95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17105-B94C-402A-8ABA-35D770BF18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E3492-2B20-4688-BC39-44DEDA003F95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17105-B94C-402A-8ABA-35D770BF18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E3492-2B20-4688-BC39-44DEDA003F95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17105-B94C-402A-8ABA-35D770BF18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E3492-2B20-4688-BC39-44DEDA003F95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17105-B94C-402A-8ABA-35D770BF18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E3492-2B20-4688-BC39-44DEDA003F95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17105-B94C-402A-8ABA-35D770BF18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7E3492-2B20-4688-BC39-44DEDA003F95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17105-B94C-402A-8ABA-35D770BF18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99">
            <a:alpha val="3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7E3492-2B20-4688-BC39-44DEDA003F95}" type="datetimeFigureOut">
              <a:rPr lang="cs-CZ" smtClean="0"/>
              <a:pPr/>
              <a:t>19.11.2013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917105-B94C-402A-8ABA-35D770BF184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6qlBgAMHUL0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395536" y="548680"/>
          <a:ext cx="8424936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620688"/>
            <a:ext cx="8532440" cy="45735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9.ročníku ZŠ pomocí interaktivní tabule.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podporuje čtenářskou gramotnost.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ci kompletuj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í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 dialog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, doplňují správný tvar slovesa v příslušném času.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Vše zkontrolují klikem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smtClean="0">
                <a:solidFill>
                  <a:prstClr val="black"/>
                </a:solidFill>
                <a:latin typeface="Arial" charset="0"/>
              </a:rPr>
              <a:t>Mohou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shlédnout video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8864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5297725"/>
            <a:ext cx="640871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učebnice Project 4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Tom Hutchinson, Oxford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60648"/>
            <a:ext cx="70439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Match the questin</a:t>
            </a:r>
            <a:r>
              <a:rPr lang="en-US" sz="2400" dirty="0" smtClean="0"/>
              <a:t>o</a:t>
            </a:r>
            <a:r>
              <a:rPr lang="cs-CZ" sz="2400" dirty="0" smtClean="0"/>
              <a:t>s 1-5</a:t>
            </a:r>
            <a:r>
              <a:rPr lang="en-US" sz="2400" dirty="0" smtClean="0"/>
              <a:t> with the correct response a-e: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764704"/>
            <a:ext cx="5880584" cy="255454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3200" dirty="0" smtClean="0"/>
              <a:t>Would you like a drink?</a:t>
            </a:r>
          </a:p>
          <a:p>
            <a:pPr marL="342900" indent="-342900">
              <a:buAutoNum type="arabicPeriod"/>
            </a:pPr>
            <a:r>
              <a:rPr lang="en-US" sz="3200" dirty="0" smtClean="0"/>
              <a:t>Sorry, I can’t come out today</a:t>
            </a:r>
          </a:p>
          <a:p>
            <a:pPr marL="342900" indent="-342900">
              <a:buAutoNum type="arabicPeriod"/>
            </a:pPr>
            <a:r>
              <a:rPr lang="en-US" sz="3200" dirty="0" smtClean="0"/>
              <a:t>Do you do any sport?</a:t>
            </a:r>
          </a:p>
          <a:p>
            <a:pPr marL="342900" indent="-342900">
              <a:buAutoNum type="arabicPeriod"/>
            </a:pPr>
            <a:r>
              <a:rPr lang="en-US" sz="3200" dirty="0" smtClean="0"/>
              <a:t>Why don’t we meet at 7.00 am?</a:t>
            </a:r>
          </a:p>
          <a:p>
            <a:pPr marL="342900" indent="-342900">
              <a:buAutoNum type="arabicPeriod"/>
            </a:pPr>
            <a:r>
              <a:rPr lang="en-US" sz="3200" dirty="0" smtClean="0"/>
              <a:t>Where do you come from?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3768" y="3573015"/>
            <a:ext cx="6480720" cy="283154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marL="342900" indent="-342900">
              <a:buAutoNum type="alphaLcPeriod"/>
            </a:pPr>
            <a:r>
              <a:rPr lang="en-US" sz="3200" dirty="0" smtClean="0"/>
              <a:t>America.</a:t>
            </a:r>
          </a:p>
          <a:p>
            <a:pPr marL="342900" indent="-342900">
              <a:buAutoNum type="alphaLcPeriod"/>
            </a:pPr>
            <a:r>
              <a:rPr lang="en-US" sz="3200" dirty="0" smtClean="0"/>
              <a:t>Sometimes, but only at weekends.</a:t>
            </a:r>
          </a:p>
          <a:p>
            <a:pPr marL="342900" indent="-342900">
              <a:buAutoNum type="alphaLcPeriod"/>
            </a:pPr>
            <a:r>
              <a:rPr lang="en-US" sz="3200" dirty="0" smtClean="0"/>
              <a:t>That’s a pity.</a:t>
            </a:r>
          </a:p>
          <a:p>
            <a:pPr marL="342900" indent="-342900">
              <a:buAutoNum type="alphaLcPeriod"/>
            </a:pPr>
            <a:r>
              <a:rPr lang="en-US" sz="3200" dirty="0" smtClean="0"/>
              <a:t>I don’t usually get up that early.</a:t>
            </a:r>
          </a:p>
          <a:p>
            <a:pPr marL="342900" indent="-342900">
              <a:buAutoNum type="alphaLcPeriod"/>
            </a:pPr>
            <a:r>
              <a:rPr lang="en-US" sz="3200" dirty="0" smtClean="0"/>
              <a:t>I’d love one, thanks.</a:t>
            </a:r>
          </a:p>
          <a:p>
            <a:pPr marL="342900" indent="-342900">
              <a:buAutoNum type="alphaLcPeriod"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76256" y="764704"/>
            <a:ext cx="401072" cy="255454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e</a:t>
            </a:r>
          </a:p>
          <a:p>
            <a:r>
              <a:rPr lang="en-US" sz="3200" dirty="0" smtClean="0"/>
              <a:t>c</a:t>
            </a:r>
          </a:p>
          <a:p>
            <a:r>
              <a:rPr lang="en-US" sz="3200" dirty="0" smtClean="0"/>
              <a:t>b</a:t>
            </a:r>
          </a:p>
          <a:p>
            <a:r>
              <a:rPr lang="en-US" sz="3200" dirty="0" smtClean="0"/>
              <a:t>d</a:t>
            </a:r>
          </a:p>
          <a:p>
            <a:r>
              <a:rPr lang="en-US" sz="3200" dirty="0" smtClean="0"/>
              <a:t>a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6876256" y="764704"/>
            <a:ext cx="576064" cy="25202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88640"/>
            <a:ext cx="6912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Complete the conversation with words from the box: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40352" y="836712"/>
            <a:ext cx="140364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do</a:t>
            </a:r>
          </a:p>
          <a:p>
            <a:r>
              <a:rPr lang="en-US" sz="3200" dirty="0" smtClean="0"/>
              <a:t>don’t</a:t>
            </a:r>
          </a:p>
          <a:p>
            <a:r>
              <a:rPr lang="en-US" sz="3200" dirty="0" smtClean="0"/>
              <a:t>‘m not</a:t>
            </a:r>
          </a:p>
          <a:p>
            <a:r>
              <a:rPr lang="en-US" sz="3200" dirty="0" smtClean="0"/>
              <a:t>play</a:t>
            </a:r>
          </a:p>
          <a:p>
            <a:r>
              <a:rPr lang="en-US" sz="3200" dirty="0" smtClean="0"/>
              <a:t>isn’t</a:t>
            </a:r>
          </a:p>
          <a:p>
            <a:r>
              <a:rPr lang="en-US" sz="3200" dirty="0" smtClean="0"/>
              <a:t>is</a:t>
            </a:r>
          </a:p>
          <a:p>
            <a:r>
              <a:rPr lang="en-US" sz="3200" dirty="0" smtClean="0"/>
              <a:t>plays</a:t>
            </a:r>
          </a:p>
          <a:p>
            <a:r>
              <a:rPr lang="en-US" sz="3200" dirty="0" smtClean="0"/>
              <a:t>‘m</a:t>
            </a:r>
          </a:p>
          <a:p>
            <a:r>
              <a:rPr lang="en-US" sz="3200" dirty="0" smtClean="0"/>
              <a:t>are</a:t>
            </a:r>
          </a:p>
          <a:p>
            <a:r>
              <a:rPr lang="en-US" sz="3200" dirty="0" smtClean="0"/>
              <a:t>does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692696"/>
            <a:ext cx="774035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Paul: Where are     you from Neal?</a:t>
            </a:r>
          </a:p>
          <a:p>
            <a:r>
              <a:rPr lang="en-US" sz="3200" dirty="0" smtClean="0"/>
              <a:t>Neal: I  ‘m   from Slovakia.</a:t>
            </a:r>
          </a:p>
          <a:p>
            <a:r>
              <a:rPr lang="en-US" sz="3200" dirty="0" smtClean="0"/>
              <a:t>Paul:  Do  you like your school?</a:t>
            </a:r>
          </a:p>
          <a:p>
            <a:r>
              <a:rPr lang="en-US" sz="3200" dirty="0" smtClean="0"/>
              <a:t>Neal: yes, I do.</a:t>
            </a:r>
          </a:p>
          <a:p>
            <a:r>
              <a:rPr lang="en-US" sz="3200" dirty="0" smtClean="0"/>
              <a:t>Paul:   Is   your sister at school, too?</a:t>
            </a:r>
          </a:p>
          <a:p>
            <a:r>
              <a:rPr lang="en-US" sz="3200" dirty="0" smtClean="0"/>
              <a:t>Neal: No, she  isn’t . She’s only four.</a:t>
            </a:r>
          </a:p>
          <a:p>
            <a:r>
              <a:rPr lang="en-US" sz="3200" dirty="0" smtClean="0"/>
              <a:t>Paul: She’s lucky. I  don’t  like school much. What  does  your dad do?</a:t>
            </a:r>
          </a:p>
          <a:p>
            <a:r>
              <a:rPr lang="en-US" sz="3200" dirty="0" smtClean="0"/>
              <a:t>Neal: He’s   an actor. He  plays  in the movies.</a:t>
            </a:r>
          </a:p>
          <a:p>
            <a:r>
              <a:rPr lang="en-US" sz="3200" dirty="0" smtClean="0"/>
              <a:t>Paul: Cool.</a:t>
            </a:r>
          </a:p>
          <a:p>
            <a:r>
              <a:rPr lang="en-US" sz="3200" dirty="0" smtClean="0"/>
              <a:t>Neal: And I  play the piano. But I  ‘m not very good at it.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195736" y="764704"/>
            <a:ext cx="792088" cy="50405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99592" y="1772816"/>
            <a:ext cx="792088" cy="50405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187624" y="1196752"/>
            <a:ext cx="792088" cy="50405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03848" y="3645024"/>
            <a:ext cx="864096" cy="50405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187624" y="4149080"/>
            <a:ext cx="792088" cy="50405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99592" y="2708920"/>
            <a:ext cx="792088" cy="50405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411760" y="3212976"/>
            <a:ext cx="792088" cy="50405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995936" y="4653136"/>
            <a:ext cx="1080120" cy="50405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580112" y="5589240"/>
            <a:ext cx="1080120" cy="50405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979712" y="5589240"/>
            <a:ext cx="792088" cy="50405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475656" y="4653136"/>
            <a:ext cx="360040" cy="50405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3" y="548680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Complete the sentences with the correct form of </a:t>
            </a:r>
            <a:r>
              <a:rPr lang="en-US" sz="2400" dirty="0" smtClean="0">
                <a:solidFill>
                  <a:srgbClr val="FF0000"/>
                </a:solidFill>
              </a:rPr>
              <a:t>be</a:t>
            </a:r>
            <a:r>
              <a:rPr lang="en-US" sz="2400" dirty="0" smtClean="0"/>
              <a:t> or </a:t>
            </a:r>
            <a:r>
              <a:rPr lang="en-US" sz="2400" dirty="0" smtClean="0">
                <a:solidFill>
                  <a:srgbClr val="FF0000"/>
                </a:solidFill>
              </a:rPr>
              <a:t>do</a:t>
            </a:r>
            <a:r>
              <a:rPr lang="en-US" sz="2400" dirty="0" smtClean="0"/>
              <a:t>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3" y="1052737"/>
            <a:ext cx="871296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sz="3200" dirty="0" smtClean="0"/>
              <a:t>  Do    you like oranges?</a:t>
            </a:r>
          </a:p>
          <a:p>
            <a:pPr marL="342900" indent="-342900">
              <a:buAutoNum type="arabicPeriod"/>
            </a:pPr>
            <a:r>
              <a:rPr lang="en-US" sz="3200" dirty="0" smtClean="0"/>
              <a:t>He  isn’t  [not] hungry.</a:t>
            </a:r>
          </a:p>
          <a:p>
            <a:pPr marL="342900" indent="-342900">
              <a:buAutoNum type="arabicPeriod"/>
            </a:pPr>
            <a:r>
              <a:rPr lang="en-US" sz="3200" dirty="0" smtClean="0"/>
              <a:t>  Is    she from Italy?</a:t>
            </a:r>
          </a:p>
          <a:p>
            <a:pPr marL="342900" indent="-342900">
              <a:buAutoNum type="arabicPeriod"/>
            </a:pPr>
            <a:r>
              <a:rPr lang="en-US" sz="3200" dirty="0" smtClean="0"/>
              <a:t>  Are   you fifteen? Yes, I’m.</a:t>
            </a:r>
          </a:p>
          <a:p>
            <a:pPr marL="342900" indent="-342900">
              <a:buAutoNum type="arabicPeriod"/>
            </a:pPr>
            <a:r>
              <a:rPr lang="en-US" sz="3200" dirty="0" smtClean="0"/>
              <a:t>  Is    your sister play the guitar? Yes, she does.</a:t>
            </a:r>
          </a:p>
          <a:p>
            <a:pPr marL="342900" indent="-342900">
              <a:buAutoNum type="arabicPeriod"/>
            </a:pPr>
            <a:r>
              <a:rPr lang="en-US" sz="3200" dirty="0" smtClean="0"/>
              <a:t>  Are   you good at football? No, I’m not.</a:t>
            </a:r>
          </a:p>
          <a:p>
            <a:pPr marL="342900" indent="-342900">
              <a:buAutoNum type="arabicPeriod"/>
            </a:pPr>
            <a:r>
              <a:rPr lang="en-US" sz="3200" dirty="0" smtClean="0"/>
              <a:t>  Are   your parents from Germany? Yes, they are.</a:t>
            </a:r>
          </a:p>
          <a:p>
            <a:pPr marL="342900" indent="-342900">
              <a:buAutoNum type="arabicPeriod"/>
            </a:pPr>
            <a:r>
              <a:rPr lang="en-US" sz="3200" dirty="0" smtClean="0"/>
              <a:t>We  don’t  [not]like vegetable.</a:t>
            </a:r>
          </a:p>
          <a:p>
            <a:pPr marL="342900" indent="-342900">
              <a:buAutoNum type="arabicPeriod"/>
            </a:pPr>
            <a:r>
              <a:rPr lang="en-US" sz="3200" dirty="0" smtClean="0"/>
              <a:t>  Do   his friends go to school?</a:t>
            </a:r>
          </a:p>
          <a:p>
            <a:pPr marL="342900" indent="-342900">
              <a:buAutoNum type="arabicPeriod"/>
            </a:pPr>
            <a:r>
              <a:rPr lang="en-US" sz="3200" dirty="0"/>
              <a:t> </a:t>
            </a:r>
            <a:r>
              <a:rPr lang="en-US" sz="3200" dirty="0" smtClean="0"/>
              <a:t>  Does   he like any sport?</a:t>
            </a:r>
          </a:p>
          <a:p>
            <a:pPr marL="342900" indent="-342900"/>
            <a:endParaRPr lang="en-US" sz="32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683568" y="1124744"/>
            <a:ext cx="720080" cy="43204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11560" y="2132856"/>
            <a:ext cx="720080" cy="43204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55576" y="2636912"/>
            <a:ext cx="720080" cy="43204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11560" y="3068960"/>
            <a:ext cx="720080" cy="43204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83568" y="3573016"/>
            <a:ext cx="720080" cy="43204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83568" y="4077072"/>
            <a:ext cx="720080" cy="43204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331640" y="4509120"/>
            <a:ext cx="864096" cy="43204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5013176"/>
            <a:ext cx="720080" cy="43204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043608" y="5589240"/>
            <a:ext cx="864096" cy="43204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259632" y="1628800"/>
            <a:ext cx="720080" cy="432048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60648"/>
            <a:ext cx="78488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Complete the text with the correct present simple form of the verbs in brackets. Use short form.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268760"/>
            <a:ext cx="871296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This   is  [be] a picture of my pen friend. His name    is   [be] Alan. He  isn’t  [not be] from England. He  ’s from the Czech Republic. He loves [love] sport, especially ice hockey. I don’t like [not like] sport at all, but we  are  [be] very good friends. We  live [live] in the same street. Sometimes I  go  [go] to his house and  we  watch [watch] DVDs. He   hasn’t got[not have] any brothers or sisters, but his mum and dad  are  [be] really nice. They both   work [work] at home. They  are   [be] a happy family.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971600" y="1340768"/>
            <a:ext cx="576064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067944" y="2852936"/>
            <a:ext cx="1584176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123728" y="3284984"/>
            <a:ext cx="576064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308304" y="3284984"/>
            <a:ext cx="792088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75856" y="4221088"/>
            <a:ext cx="1080120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444208" y="3861048"/>
            <a:ext cx="576064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763688" y="5229200"/>
            <a:ext cx="576064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596336" y="4293096"/>
            <a:ext cx="1008112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020272" y="5229200"/>
            <a:ext cx="1008112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995936" y="5733256"/>
            <a:ext cx="576064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131840" y="1844824"/>
            <a:ext cx="720080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79512" y="1844824"/>
            <a:ext cx="576064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004048" y="2348880"/>
            <a:ext cx="792088" cy="43204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8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59632" y="764704"/>
            <a:ext cx="50940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?v=6qlBgAMHUL0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332656"/>
            <a:ext cx="4503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Daily</a:t>
            </a:r>
            <a:r>
              <a:rPr lang="cs-CZ" b="1" dirty="0" smtClean="0"/>
              <a:t> </a:t>
            </a:r>
            <a:r>
              <a:rPr lang="cs-CZ" b="1" dirty="0" err="1" smtClean="0"/>
              <a:t>Activities</a:t>
            </a:r>
            <a:r>
              <a:rPr lang="cs-CZ" b="1" dirty="0" smtClean="0"/>
              <a:t> Part 3 </a:t>
            </a:r>
            <a:r>
              <a:rPr lang="cs-CZ" b="1" dirty="0" err="1" smtClean="0"/>
              <a:t>of</a:t>
            </a:r>
            <a:r>
              <a:rPr lang="cs-CZ" b="1" dirty="0" smtClean="0"/>
              <a:t> 9 - What do </a:t>
            </a:r>
            <a:r>
              <a:rPr lang="cs-CZ" b="1" dirty="0" err="1" smtClean="0"/>
              <a:t>you</a:t>
            </a:r>
            <a:r>
              <a:rPr lang="cs-CZ" b="1" dirty="0" smtClean="0"/>
              <a:t> do?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65</TotalTime>
  <Words>549</Words>
  <Application>Microsoft Office PowerPoint</Application>
  <PresentationFormat>Předvádění na obrazovce (4:3)</PresentationFormat>
  <Paragraphs>76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10</cp:revision>
  <dcterms:created xsi:type="dcterms:W3CDTF">2013-11-16T09:14:38Z</dcterms:created>
  <dcterms:modified xsi:type="dcterms:W3CDTF">2013-11-19T18:55:27Z</dcterms:modified>
</cp:coreProperties>
</file>