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3" r:id="rId3"/>
    <p:sldId id="260" r:id="rId4"/>
    <p:sldId id="261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</a:t>
          </a:r>
          <a:r>
            <a:rPr lang="en-US" sz="2000" dirty="0" smtClean="0"/>
            <a:t>r</a:t>
          </a:r>
          <a:r>
            <a:rPr lang="cs-CZ" sz="2000" dirty="0" smtClean="0"/>
            <a:t>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PRESENT TENSES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NÁZEV:VY_22_INOVACE_34_AJ9_PRESENT TENSES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2275" custLinFactNeighborX="-197" custLinFactNeighborY="-3442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ScaleY="112531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836" custLinFactNeighborY="10823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30FDBE-1BAA-4BCF-856C-F83A3060D1E5}" type="presOf" srcId="{D1D4F407-5343-4D3F-B5B9-D407B03CAEB4}" destId="{AED2198E-93D5-4001-81B4-73124B309672}" srcOrd="1" destOrd="0" presId="urn:microsoft.com/office/officeart/2005/8/layout/target3"/>
    <dgm:cxn modelId="{A91273D5-7738-41E9-8D9F-C1FF42934AB4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86F31B8-08A9-4BAD-AB09-3EECF382DA17}" type="presOf" srcId="{D1B46980-6531-4606-95E6-44980827E919}" destId="{6140AFEC-043D-4C43-A2F9-D0F5331DF3A3}" srcOrd="0" destOrd="0" presId="urn:microsoft.com/office/officeart/2005/8/layout/target3"/>
    <dgm:cxn modelId="{8D60C3BA-327A-459F-9893-252D5D03FC7B}" type="presOf" srcId="{D1B46980-6531-4606-95E6-44980827E919}" destId="{2BE915AB-18AA-4053-B92C-3BFC9ED204BB}" srcOrd="1" destOrd="0" presId="urn:microsoft.com/office/officeart/2005/8/layout/target3"/>
    <dgm:cxn modelId="{58AAED40-F5D3-485F-B471-71BA192DD03C}" type="presOf" srcId="{1F4F8BC0-F267-4379-9FE7-6FFC8B64BAD8}" destId="{017154CD-D9A9-4968-AD11-1207A3C4C00A}" srcOrd="1" destOrd="0" presId="urn:microsoft.com/office/officeart/2005/8/layout/target3"/>
    <dgm:cxn modelId="{984BEA2C-7BAD-49E5-A490-6984A5346720}" type="presOf" srcId="{1AE9165A-6B70-4FFD-A49C-881BF73B4F04}" destId="{BD3627E9-8FC8-4A2F-B3EA-FAE798EF81D8}" srcOrd="1" destOrd="0" presId="urn:microsoft.com/office/officeart/2005/8/layout/target3"/>
    <dgm:cxn modelId="{FC36E1B8-4060-4136-B922-5A1B1BB9AA15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BEB525-EDE4-4C0C-AFB4-D7184125066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BB7B779-11DF-4C91-A842-074E8FA902B8}" type="presOf" srcId="{26CBEA56-8CFD-48C0-BD6E-2EB16B1FBF42}" destId="{5583D5C5-FAFF-4548-819C-80E289F73770}" srcOrd="0" destOrd="0" presId="urn:microsoft.com/office/officeart/2005/8/layout/target3"/>
    <dgm:cxn modelId="{8E2736A5-023F-452C-8B39-19E37A8C823E}" type="presOf" srcId="{1F4F8BC0-F267-4379-9FE7-6FFC8B64BAD8}" destId="{C8857ABF-5052-4733-A46C-0F8B764FF76F}" srcOrd="0" destOrd="0" presId="urn:microsoft.com/office/officeart/2005/8/layout/target3"/>
    <dgm:cxn modelId="{6531A4F4-701A-4AD6-926A-2A6590AAC73A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731CC23-3BFE-4005-B3C4-261B41A080FA}" type="presParOf" srcId="{333A1088-737F-45CB-B68E-254E46348037}" destId="{F5ABB229-8D3B-4694-996A-96F23CF14429}" srcOrd="0" destOrd="0" presId="urn:microsoft.com/office/officeart/2005/8/layout/target3"/>
    <dgm:cxn modelId="{145B10D8-13C7-43EB-AFA5-F9BEAF92B7BA}" type="presParOf" srcId="{333A1088-737F-45CB-B68E-254E46348037}" destId="{F41139FD-01EE-4571-8B17-4FB00FC51163}" srcOrd="1" destOrd="0" presId="urn:microsoft.com/office/officeart/2005/8/layout/target3"/>
    <dgm:cxn modelId="{3B6C2099-CABC-45CB-8C4F-430E24D7B4ED}" type="presParOf" srcId="{333A1088-737F-45CB-B68E-254E46348037}" destId="{D005CE8C-CC26-4C3E-AC11-E15060ECD759}" srcOrd="2" destOrd="0" presId="urn:microsoft.com/office/officeart/2005/8/layout/target3"/>
    <dgm:cxn modelId="{EB9AA229-624B-4223-8D2B-017B7E8150D0}" type="presParOf" srcId="{333A1088-737F-45CB-B68E-254E46348037}" destId="{2C702D82-9B77-49B7-9568-BB8EB47C3372}" srcOrd="3" destOrd="0" presId="urn:microsoft.com/office/officeart/2005/8/layout/target3"/>
    <dgm:cxn modelId="{2A4AB149-EE34-4F24-BBEF-F9D07FA4E5FA}" type="presParOf" srcId="{333A1088-737F-45CB-B68E-254E46348037}" destId="{A52A0455-90FF-4808-ABD0-F02540D31D5A}" srcOrd="4" destOrd="0" presId="urn:microsoft.com/office/officeart/2005/8/layout/target3"/>
    <dgm:cxn modelId="{45E4170A-2539-4534-B6CE-8C2A5252DE2E}" type="presParOf" srcId="{333A1088-737F-45CB-B68E-254E46348037}" destId="{6140AFEC-043D-4C43-A2F9-D0F5331DF3A3}" srcOrd="5" destOrd="0" presId="urn:microsoft.com/office/officeart/2005/8/layout/target3"/>
    <dgm:cxn modelId="{15510730-9C78-45B3-9631-68FCA426D279}" type="presParOf" srcId="{333A1088-737F-45CB-B68E-254E46348037}" destId="{71A10DEB-455E-4133-A618-0A0EE82A21E3}" srcOrd="6" destOrd="0" presId="urn:microsoft.com/office/officeart/2005/8/layout/target3"/>
    <dgm:cxn modelId="{CF2B1536-9496-4AD3-A553-FED8632C2082}" type="presParOf" srcId="{333A1088-737F-45CB-B68E-254E46348037}" destId="{DA6A876D-6D25-492F-8BDC-9AE6A6CFB1FA}" srcOrd="7" destOrd="0" presId="urn:microsoft.com/office/officeart/2005/8/layout/target3"/>
    <dgm:cxn modelId="{6F3E07BD-BD49-4109-BA45-64DCDB6C6441}" type="presParOf" srcId="{333A1088-737F-45CB-B68E-254E46348037}" destId="{A9F01C16-B5C0-47B0-9750-F7E5E11674A0}" srcOrd="8" destOrd="0" presId="urn:microsoft.com/office/officeart/2005/8/layout/target3"/>
    <dgm:cxn modelId="{F7553FDF-8215-4423-84C3-6AB477BC1F53}" type="presParOf" srcId="{333A1088-737F-45CB-B68E-254E46348037}" destId="{5C0CF724-3222-4429-B09A-F154A62FD507}" srcOrd="9" destOrd="0" presId="urn:microsoft.com/office/officeart/2005/8/layout/target3"/>
    <dgm:cxn modelId="{AA8EE033-C449-4468-AE67-BAEE0237ED5F}" type="presParOf" srcId="{333A1088-737F-45CB-B68E-254E46348037}" destId="{71A5FEA7-FE77-4220-960F-2AB7AE466FE5}" srcOrd="10" destOrd="0" presId="urn:microsoft.com/office/officeart/2005/8/layout/target3"/>
    <dgm:cxn modelId="{9B27103E-EAAE-40D4-8367-C2C82A4C2645}" type="presParOf" srcId="{333A1088-737F-45CB-B68E-254E46348037}" destId="{C8857ABF-5052-4733-A46C-0F8B764FF76F}" srcOrd="11" destOrd="0" presId="urn:microsoft.com/office/officeart/2005/8/layout/target3"/>
    <dgm:cxn modelId="{47313A35-240B-47A9-9AAB-3331442057B1}" type="presParOf" srcId="{333A1088-737F-45CB-B68E-254E46348037}" destId="{1839E65E-6E97-41D2-A171-98C033275D27}" srcOrd="12" destOrd="0" presId="urn:microsoft.com/office/officeart/2005/8/layout/target3"/>
    <dgm:cxn modelId="{CB9C5643-1BEF-478B-A02B-69FE41EF6056}" type="presParOf" srcId="{333A1088-737F-45CB-B68E-254E46348037}" destId="{914F10DC-A7FA-462B-9334-03354AC7EA9F}" srcOrd="13" destOrd="0" presId="urn:microsoft.com/office/officeart/2005/8/layout/target3"/>
    <dgm:cxn modelId="{C425F90C-F0BE-40AB-810D-469F39FD50A9}" type="presParOf" srcId="{333A1088-737F-45CB-B68E-254E46348037}" destId="{5583D5C5-FAFF-4548-819C-80E289F73770}" srcOrd="14" destOrd="0" presId="urn:microsoft.com/office/officeart/2005/8/layout/target3"/>
    <dgm:cxn modelId="{47053A61-39F3-4550-837F-B2A7A9D25316}" type="presParOf" srcId="{333A1088-737F-45CB-B68E-254E46348037}" destId="{AED2198E-93D5-4001-81B4-73124B309672}" srcOrd="15" destOrd="0" presId="urn:microsoft.com/office/officeart/2005/8/layout/target3"/>
    <dgm:cxn modelId="{03FB227F-EC5C-4AB4-9612-31A07231FC94}" type="presParOf" srcId="{333A1088-737F-45CB-B68E-254E46348037}" destId="{2BE915AB-18AA-4053-B92C-3BFC9ED204BB}" srcOrd="16" destOrd="0" presId="urn:microsoft.com/office/officeart/2005/8/layout/target3"/>
    <dgm:cxn modelId="{66EC7A9F-56BD-4CBE-9262-CFA49F8B5BCE}" type="presParOf" srcId="{333A1088-737F-45CB-B68E-254E46348037}" destId="{BD3627E9-8FC8-4A2F-B3EA-FAE798EF81D8}" srcOrd="17" destOrd="0" presId="urn:microsoft.com/office/officeart/2005/8/layout/target3"/>
    <dgm:cxn modelId="{AAC17999-8F65-4402-BBC6-C3AA4203504B}" type="presParOf" srcId="{333A1088-737F-45CB-B68E-254E46348037}" destId="{017154CD-D9A9-4968-AD11-1207A3C4C00A}" srcOrd="18" destOrd="0" presId="urn:microsoft.com/office/officeart/2005/8/layout/target3"/>
    <dgm:cxn modelId="{D51696E0-80D3-4178-B003-5DE786C4187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6867" y="0"/>
          <a:ext cx="6971059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6867" y="0"/>
        <a:ext cx="6971059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44" y="360043"/>
          <a:ext cx="6971059" cy="2349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</a:t>
          </a:r>
          <a:r>
            <a:rPr lang="en-US" sz="2000" kern="1200" dirty="0" smtClean="0"/>
            <a:t>r</a:t>
          </a:r>
          <a:r>
            <a:rPr lang="cs-CZ" sz="2000" kern="1200" dirty="0" smtClean="0"/>
            <a:t>. Milena Holcnerová</a:t>
          </a:r>
          <a:endParaRPr lang="cs-CZ" sz="2000" kern="1200" dirty="0"/>
        </a:p>
      </dsp:txBody>
      <dsp:txXfrm>
        <a:off x="1440144" y="360043"/>
        <a:ext cx="6971059" cy="475824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824813"/>
          <a:ext cx="6971059" cy="1897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NÁZEV:VY_22_INOVACE_34_AJ9_PRESENT TENSES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824813"/>
        <a:ext cx="6971059" cy="523539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512163"/>
          <a:ext cx="6971059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PRESENT TENSES</a:t>
          </a:r>
          <a:endParaRPr lang="cs-CZ" sz="2000" kern="1200" dirty="0"/>
        </a:p>
      </dsp:txBody>
      <dsp:txXfrm>
        <a:off x="1453876" y="1512163"/>
        <a:ext cx="6971059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971059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971059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946C48-2F58-4FCE-99AD-4CC9DEA09AD4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3FE47-2D2C-42DD-8180-CCB92D834C1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C2827-EA4C-4EF5-AEB1-53B469970427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D3FA7-4283-4C1B-A4EF-C102ACA3EF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tKuDA1yaEY" TargetMode="External"/><Relationship Id="rId2" Type="http://schemas.openxmlformats.org/officeDocument/2006/relationships/hyperlink" Target="http://www.youtube.com/watch?v=PRQv7GkOId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AEBRIBtq7q0&amp;feature=pyv" TargetMode="External"/><Relationship Id="rId4" Type="http://schemas.openxmlformats.org/officeDocument/2006/relationships/hyperlink" Target="http://www.youtube.com/watch?v=b7Gw6MFRfL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-xmGYNgrJk" TargetMode="External"/><Relationship Id="rId2" Type="http://schemas.openxmlformats.org/officeDocument/2006/relationships/hyperlink" Target="http://www.youtube.com/watch?v=ZkaGoOVcVSw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395536" y="548680"/>
          <a:ext cx="8424936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50044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9.ročníku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podporuje čtenářskou gramotnost.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ci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doplňují správný tvar slovesa v příslušném času, vybírají větu ve správném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Vše zkontrolují klikem.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Lze vybrat některé video, scénku, píseň vztahující se k tématu.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Project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Complete Mary’s e/mail. Use verbs in the present simple or present continuous.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>
                <a:solidFill>
                  <a:srgbClr val="00B050"/>
                </a:solidFill>
              </a:rPr>
              <a:t>Not have    go     have2x   watch2x   look after   sit3x   play    go out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556792"/>
            <a:ext cx="856895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Hi. </a:t>
            </a:r>
            <a:r>
              <a:rPr lang="en-US" sz="3200" dirty="0" smtClean="0">
                <a:solidFill>
                  <a:srgbClr val="FF0000"/>
                </a:solidFill>
              </a:rPr>
              <a:t>I’m sitting  </a:t>
            </a:r>
            <a:r>
              <a:rPr lang="en-US" sz="3200" dirty="0" smtClean="0"/>
              <a:t>at my computer now. I usually  </a:t>
            </a:r>
            <a:r>
              <a:rPr lang="en-US" sz="3200" dirty="0" smtClean="0">
                <a:solidFill>
                  <a:srgbClr val="FF0000"/>
                </a:solidFill>
              </a:rPr>
              <a:t>go out </a:t>
            </a:r>
            <a:r>
              <a:rPr lang="en-US" sz="3200" dirty="0" smtClean="0"/>
              <a:t>with my friends on Saturday. We normally  </a:t>
            </a:r>
            <a:r>
              <a:rPr lang="en-US" sz="3200" dirty="0" smtClean="0">
                <a:solidFill>
                  <a:srgbClr val="FF0000"/>
                </a:solidFill>
              </a:rPr>
              <a:t>sit </a:t>
            </a:r>
            <a:r>
              <a:rPr lang="en-US" sz="3200" dirty="0" smtClean="0"/>
              <a:t>at the caf</a:t>
            </a:r>
            <a:r>
              <a:rPr lang="cs-CZ" sz="3200" dirty="0" smtClean="0"/>
              <a:t>é</a:t>
            </a:r>
            <a:r>
              <a:rPr lang="en-US" sz="3200" dirty="0" smtClean="0"/>
              <a:t> and then we  </a:t>
            </a:r>
            <a:r>
              <a:rPr lang="en-US" sz="3200" dirty="0" smtClean="0">
                <a:solidFill>
                  <a:srgbClr val="FF0000"/>
                </a:solidFill>
              </a:rPr>
              <a:t>go  </a:t>
            </a:r>
            <a:r>
              <a:rPr lang="en-US" sz="3200" dirty="0" smtClean="0"/>
              <a:t>   to the theatre or to the sports centre, and we always  </a:t>
            </a:r>
            <a:r>
              <a:rPr lang="en-US" sz="3200" dirty="0" smtClean="0">
                <a:solidFill>
                  <a:srgbClr val="FF0000"/>
                </a:solidFill>
              </a:rPr>
              <a:t>have</a:t>
            </a:r>
            <a:r>
              <a:rPr lang="en-US" sz="3200" dirty="0" smtClean="0"/>
              <a:t>    a lot of fun. But I </a:t>
            </a:r>
            <a:r>
              <a:rPr lang="en-US" sz="3200" dirty="0" smtClean="0">
                <a:solidFill>
                  <a:srgbClr val="FF0000"/>
                </a:solidFill>
              </a:rPr>
              <a:t>don’t have </a:t>
            </a:r>
            <a:r>
              <a:rPr lang="en-US" sz="3200" dirty="0" smtClean="0"/>
              <a:t>a lot of fun today, because I </a:t>
            </a:r>
            <a:r>
              <a:rPr lang="en-US" sz="3200" dirty="0" smtClean="0">
                <a:solidFill>
                  <a:srgbClr val="FF0000"/>
                </a:solidFill>
              </a:rPr>
              <a:t>am</a:t>
            </a:r>
            <a:r>
              <a:rPr lang="en-US" sz="3200" dirty="0" smtClean="0"/>
              <a:t> </a:t>
            </a:r>
            <a:r>
              <a:rPr lang="en-US" sz="3200" dirty="0" smtClean="0">
                <a:solidFill>
                  <a:srgbClr val="FF0000"/>
                </a:solidFill>
              </a:rPr>
              <a:t>looking after</a:t>
            </a:r>
            <a:r>
              <a:rPr lang="en-US" sz="3200" dirty="0" smtClean="0"/>
              <a:t> my little sister. My parents  </a:t>
            </a:r>
            <a:r>
              <a:rPr lang="en-US" sz="3200" dirty="0" smtClean="0">
                <a:solidFill>
                  <a:srgbClr val="FF0000"/>
                </a:solidFill>
              </a:rPr>
              <a:t>are</a:t>
            </a:r>
            <a:r>
              <a:rPr lang="en-US" sz="3200" dirty="0" smtClean="0"/>
              <a:t>   at the cinema. My sister </a:t>
            </a:r>
            <a:r>
              <a:rPr lang="en-US" sz="3200" dirty="0" smtClean="0">
                <a:solidFill>
                  <a:srgbClr val="FF0000"/>
                </a:solidFill>
              </a:rPr>
              <a:t>are watching </a:t>
            </a:r>
            <a:r>
              <a:rPr lang="en-US" sz="3200" dirty="0" smtClean="0"/>
              <a:t>a video at the moment. She </a:t>
            </a:r>
            <a:r>
              <a:rPr lang="en-US" sz="3200" dirty="0" smtClean="0">
                <a:solidFill>
                  <a:srgbClr val="FF0000"/>
                </a:solidFill>
              </a:rPr>
              <a:t>watches</a:t>
            </a:r>
            <a:r>
              <a:rPr lang="en-US" sz="3200" dirty="0" smtClean="0"/>
              <a:t> it all the time. My friends </a:t>
            </a:r>
            <a:r>
              <a:rPr lang="en-US" sz="3200" dirty="0" smtClean="0">
                <a:solidFill>
                  <a:srgbClr val="FF0000"/>
                </a:solidFill>
              </a:rPr>
              <a:t>are playing </a:t>
            </a:r>
            <a:r>
              <a:rPr lang="en-US" sz="3200" dirty="0" smtClean="0"/>
              <a:t>volleyball now and I </a:t>
            </a:r>
            <a:r>
              <a:rPr lang="en-US" sz="3200" dirty="0" smtClean="0">
                <a:solidFill>
                  <a:srgbClr val="FF0000"/>
                </a:solidFill>
              </a:rPr>
              <a:t>am sitting </a:t>
            </a:r>
            <a:r>
              <a:rPr lang="en-US" sz="3200" dirty="0" smtClean="0"/>
              <a:t>at home. It’s not fair.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39552" y="1628800"/>
            <a:ext cx="180020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139952" y="4581128"/>
            <a:ext cx="216024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91680" y="3573016"/>
            <a:ext cx="180020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4077072"/>
            <a:ext cx="2736304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88224" y="5589240"/>
            <a:ext cx="1656184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87824" y="5013176"/>
            <a:ext cx="144016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5517232"/>
            <a:ext cx="1800200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24328" y="1628800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95936" y="2636912"/>
            <a:ext cx="936104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7504" y="2132856"/>
            <a:ext cx="64807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80112" y="3140968"/>
            <a:ext cx="1224136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308304" y="4077072"/>
            <a:ext cx="1224136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132856"/>
            <a:ext cx="1008112" cy="4320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2759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Choosing the correct tense.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800" b="1" dirty="0" smtClean="0"/>
              <a:t>I have a shower every morning.</a:t>
            </a:r>
          </a:p>
          <a:p>
            <a:pPr marL="342900" indent="-342900"/>
            <a:r>
              <a:rPr lang="en-US" sz="2800" b="1" dirty="0" smtClean="0"/>
              <a:t>    I’m having a shower every morning.</a:t>
            </a:r>
          </a:p>
          <a:p>
            <a:pPr marL="342900" indent="-342900">
              <a:buAutoNum type="arabicPeriod" startAt="2"/>
            </a:pPr>
            <a:r>
              <a:rPr lang="en-US" sz="2800" b="1" dirty="0" smtClean="0"/>
              <a:t>It’s a lovely day. The sun shines.</a:t>
            </a:r>
          </a:p>
          <a:p>
            <a:pPr marL="342900" indent="-342900"/>
            <a:r>
              <a:rPr lang="en-US" sz="2800" b="1" dirty="0" smtClean="0"/>
              <a:t>    It’s a lovely day. The sun is shining.</a:t>
            </a:r>
          </a:p>
          <a:p>
            <a:pPr marL="342900" indent="-342900"/>
            <a:r>
              <a:rPr lang="en-US" sz="2800" b="1" dirty="0" smtClean="0"/>
              <a:t>3. What are you doing every Monday? Are you going out?</a:t>
            </a:r>
          </a:p>
          <a:p>
            <a:pPr marL="342900" indent="-342900"/>
            <a:r>
              <a:rPr lang="en-US" sz="2800" b="1" dirty="0" smtClean="0"/>
              <a:t>    What do you do every Monday? Do you go out?</a:t>
            </a:r>
          </a:p>
          <a:p>
            <a:pPr marL="342900" indent="-342900"/>
            <a:r>
              <a:rPr lang="en-US" sz="2800" b="1" dirty="0" smtClean="0"/>
              <a:t>4. Where are you usually going on holiday?</a:t>
            </a:r>
          </a:p>
          <a:p>
            <a:pPr marL="342900" indent="-342900"/>
            <a:r>
              <a:rPr lang="en-US" sz="2800" b="1" dirty="0" smtClean="0"/>
              <a:t>    Where do you usually go on holiday?</a:t>
            </a:r>
          </a:p>
          <a:p>
            <a:pPr marL="342900" indent="-342900"/>
            <a:r>
              <a:rPr lang="en-US" sz="2800" b="1" dirty="0" smtClean="0"/>
              <a:t>5. What are you doing on the floor?</a:t>
            </a:r>
          </a:p>
          <a:p>
            <a:pPr marL="342900" indent="-342900"/>
            <a:r>
              <a:rPr lang="en-US" sz="2800" b="1" dirty="0" smtClean="0"/>
              <a:t>     What do you do on the floor?</a:t>
            </a:r>
          </a:p>
          <a:p>
            <a:pPr marL="342900" indent="-342900"/>
            <a:r>
              <a:rPr lang="en-US" sz="2800" b="1" dirty="0" smtClean="0"/>
              <a:t>6. I’m looking for something.</a:t>
            </a:r>
          </a:p>
          <a:p>
            <a:pPr marL="342900" indent="-342900"/>
            <a:r>
              <a:rPr lang="en-US" sz="2800" b="1" dirty="0" smtClean="0"/>
              <a:t>    I look for something.</a:t>
            </a:r>
          </a:p>
          <a:p>
            <a:pPr marL="342900" indent="-342900"/>
            <a:r>
              <a:rPr lang="en-US" sz="2800" b="1" dirty="0" smtClean="0"/>
              <a:t>7. I can’t hear you. I’m having a bath.</a:t>
            </a:r>
          </a:p>
          <a:p>
            <a:pPr marL="342900" indent="-342900"/>
            <a:r>
              <a:rPr lang="en-US" sz="2800" b="1" dirty="0" smtClean="0"/>
              <a:t>     I can’t hear you. I have a bath.</a:t>
            </a:r>
          </a:p>
          <a:p>
            <a:pPr marL="342900" indent="-342900"/>
            <a:r>
              <a:rPr lang="en-US" sz="2800" b="1" dirty="0" smtClean="0"/>
              <a:t>   </a:t>
            </a:r>
          </a:p>
          <a:p>
            <a:pPr marL="342900" indent="-342900"/>
            <a:endParaRPr lang="en-US" sz="3200" dirty="0" smtClean="0"/>
          </a:p>
          <a:p>
            <a:pPr marL="342900" indent="-342900"/>
            <a:endParaRPr 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3A2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3A2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/>
          </p:cNvPr>
          <p:cNvSpPr txBox="1"/>
          <p:nvPr/>
        </p:nvSpPr>
        <p:spPr>
          <a:xfrm>
            <a:off x="1475656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05273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http://www.youtube.com/watch?v=PRQv7GkOId0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48680"/>
            <a:ext cx="3172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</a:t>
            </a:r>
            <a:r>
              <a:rPr lang="cs-CZ" dirty="0" smtClean="0"/>
              <a:t>řít. </a:t>
            </a:r>
            <a:r>
              <a:rPr lang="en-US" dirty="0" smtClean="0"/>
              <a:t>p</a:t>
            </a:r>
            <a:r>
              <a:rPr lang="cs-CZ" dirty="0" smtClean="0"/>
              <a:t>rostý a přít průběhový čas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492896"/>
            <a:ext cx="4821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http://www.youtube.com/watch?v=atKuDA1yaEY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293096"/>
            <a:ext cx="489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http://www.youtube.com/watch?v=b7Gw6MFRfLI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005064"/>
            <a:ext cx="2108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přítomný průběhový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548680"/>
            <a:ext cx="820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scénka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5805264"/>
            <a:ext cx="6299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/>
              </a:rPr>
              <a:t>http://www.youtube.com/watch?v=AEBRIBtq7q0&amp;feature=pyv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052736"/>
            <a:ext cx="492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http://www.youtube.com/watch?v=ZkaGoOVcVSw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764704"/>
            <a:ext cx="2820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am…ing, he is ….ing scénka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3105835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http://www.youtube.com/watch?v=t-xmGYNgrJk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3" y="2636912"/>
            <a:ext cx="30363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Song with …ing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410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16</cp:revision>
  <dcterms:created xsi:type="dcterms:W3CDTF">2013-04-13T17:24:32Z</dcterms:created>
  <dcterms:modified xsi:type="dcterms:W3CDTF">2013-11-18T18:00:04Z</dcterms:modified>
</cp:coreProperties>
</file>