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8" r:id="rId2"/>
    <p:sldId id="269" r:id="rId3"/>
    <p:sldId id="281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92" r:id="rId12"/>
    <p:sldId id="291" r:id="rId13"/>
    <p:sldId id="293" r:id="rId14"/>
    <p:sldId id="290" r:id="rId15"/>
    <p:sldId id="289" r:id="rId16"/>
    <p:sldId id="294" r:id="rId17"/>
    <p:sldId id="295" r:id="rId18"/>
    <p:sldId id="296" r:id="rId19"/>
    <p:sldId id="298" r:id="rId20"/>
    <p:sldId id="297" r:id="rId21"/>
    <p:sldId id="299" r:id="rId22"/>
    <p:sldId id="300" r:id="rId23"/>
    <p:sldId id="25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F38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</a:t>
          </a:r>
          <a:r>
            <a:rPr lang="en-US" sz="2000" dirty="0" smtClean="0"/>
            <a:t>r</a:t>
          </a:r>
          <a:r>
            <a:rPr lang="cs-CZ" sz="2000" dirty="0" smtClean="0"/>
            <a:t>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PRESENT TENSES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NÁZEV:VY_22_INOVACE_36_AJ9_PRESENT TENSES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102275" custLinFactNeighborX="-197" custLinFactNeighborY="-3442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 custScaleY="112531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836" custLinFactNeighborY="10823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026491A-257D-48E9-9DAC-F8D6F12B4ED3}" type="presOf" srcId="{D1B46980-6531-4606-95E6-44980827E919}" destId="{6140AFEC-043D-4C43-A2F9-D0F5331DF3A3}" srcOrd="0" destOrd="0" presId="urn:microsoft.com/office/officeart/2005/8/layout/target3"/>
    <dgm:cxn modelId="{A6D35CDC-06AB-483B-B650-B2E42CDD4A9C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24FA1535-93C8-4466-A526-B11760E00D3C}" type="presOf" srcId="{D1B46980-6531-4606-95E6-44980827E919}" destId="{2BE915AB-18AA-4053-B92C-3BFC9ED204BB}" srcOrd="1" destOrd="0" presId="urn:microsoft.com/office/officeart/2005/8/layout/target3"/>
    <dgm:cxn modelId="{6E37C014-ED55-448B-889B-3441C187A3A1}" type="presOf" srcId="{1F4F8BC0-F267-4379-9FE7-6FFC8B64BAD8}" destId="{017154CD-D9A9-4968-AD11-1207A3C4C00A}" srcOrd="1" destOrd="0" presId="urn:microsoft.com/office/officeart/2005/8/layout/target3"/>
    <dgm:cxn modelId="{B6036326-81FF-461C-85C0-14262BF7A426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DD1AB28-4FB6-4C34-8DDB-9CA5EEAEFC95}" type="presOf" srcId="{1F4F8BC0-F267-4379-9FE7-6FFC8B64BAD8}" destId="{C8857ABF-5052-4733-A46C-0F8B764FF76F}" srcOrd="0" destOrd="0" presId="urn:microsoft.com/office/officeart/2005/8/layout/target3"/>
    <dgm:cxn modelId="{F29F22F3-27EA-4F20-B308-56FD6808FF00}" type="presOf" srcId="{1AE9165A-6B70-4FFD-A49C-881BF73B4F04}" destId="{BD3627E9-8FC8-4A2F-B3EA-FAE798EF81D8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41334CF-69FB-4298-AAB7-3026EAD5319C}" type="presOf" srcId="{1AE9165A-6B70-4FFD-A49C-881BF73B4F04}" destId="{A9F01C16-B5C0-47B0-9750-F7E5E11674A0}" srcOrd="0" destOrd="0" presId="urn:microsoft.com/office/officeart/2005/8/layout/target3"/>
    <dgm:cxn modelId="{AA439A0C-909B-4F74-BF29-BF820292BFFD}" type="presOf" srcId="{D1D4F407-5343-4D3F-B5B9-D407B03CAEB4}" destId="{AED2198E-93D5-4001-81B4-73124B309672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AD16E4CB-3DF7-4408-957B-FC75A36701BE}" type="presOf" srcId="{26CBEA56-8CFD-48C0-BD6E-2EB16B1FBF42}" destId="{92E1E9E3-D1F0-4866-9424-7ECC0DD990BC}" srcOrd="1" destOrd="0" presId="urn:microsoft.com/office/officeart/2005/8/layout/target3"/>
    <dgm:cxn modelId="{57517E40-4315-4270-B7B8-42EFDAB71D0A}" type="presOf" srcId="{26CBEA56-8CFD-48C0-BD6E-2EB16B1FBF42}" destId="{5583D5C5-FAFF-4548-819C-80E289F73770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B2A697C8-474A-49FC-967E-C47B00D9FA02}" type="presParOf" srcId="{333A1088-737F-45CB-B68E-254E46348037}" destId="{F5ABB229-8D3B-4694-996A-96F23CF14429}" srcOrd="0" destOrd="0" presId="urn:microsoft.com/office/officeart/2005/8/layout/target3"/>
    <dgm:cxn modelId="{85A17020-4002-496C-A86A-8431F8F1CBBD}" type="presParOf" srcId="{333A1088-737F-45CB-B68E-254E46348037}" destId="{F41139FD-01EE-4571-8B17-4FB00FC51163}" srcOrd="1" destOrd="0" presId="urn:microsoft.com/office/officeart/2005/8/layout/target3"/>
    <dgm:cxn modelId="{5178F91C-EDC7-49DB-8BF2-94ADBC134B47}" type="presParOf" srcId="{333A1088-737F-45CB-B68E-254E46348037}" destId="{D005CE8C-CC26-4C3E-AC11-E15060ECD759}" srcOrd="2" destOrd="0" presId="urn:microsoft.com/office/officeart/2005/8/layout/target3"/>
    <dgm:cxn modelId="{9FAAE33E-DB22-473B-B69B-668F0F896A2A}" type="presParOf" srcId="{333A1088-737F-45CB-B68E-254E46348037}" destId="{2C702D82-9B77-49B7-9568-BB8EB47C3372}" srcOrd="3" destOrd="0" presId="urn:microsoft.com/office/officeart/2005/8/layout/target3"/>
    <dgm:cxn modelId="{BD08A378-346A-4994-A67F-BAB5D7799512}" type="presParOf" srcId="{333A1088-737F-45CB-B68E-254E46348037}" destId="{A52A0455-90FF-4808-ABD0-F02540D31D5A}" srcOrd="4" destOrd="0" presId="urn:microsoft.com/office/officeart/2005/8/layout/target3"/>
    <dgm:cxn modelId="{13BFB118-2C11-443C-8148-64809B36FFC1}" type="presParOf" srcId="{333A1088-737F-45CB-B68E-254E46348037}" destId="{6140AFEC-043D-4C43-A2F9-D0F5331DF3A3}" srcOrd="5" destOrd="0" presId="urn:microsoft.com/office/officeart/2005/8/layout/target3"/>
    <dgm:cxn modelId="{C8B520E5-4539-414B-9BD7-F8992E402B6B}" type="presParOf" srcId="{333A1088-737F-45CB-B68E-254E46348037}" destId="{71A10DEB-455E-4133-A618-0A0EE82A21E3}" srcOrd="6" destOrd="0" presId="urn:microsoft.com/office/officeart/2005/8/layout/target3"/>
    <dgm:cxn modelId="{717E8D4F-2F27-4A2D-8E1C-3895A6169C2B}" type="presParOf" srcId="{333A1088-737F-45CB-B68E-254E46348037}" destId="{DA6A876D-6D25-492F-8BDC-9AE6A6CFB1FA}" srcOrd="7" destOrd="0" presId="urn:microsoft.com/office/officeart/2005/8/layout/target3"/>
    <dgm:cxn modelId="{BA82F103-12D1-4E8F-A472-A36EEC35461E}" type="presParOf" srcId="{333A1088-737F-45CB-B68E-254E46348037}" destId="{A9F01C16-B5C0-47B0-9750-F7E5E11674A0}" srcOrd="8" destOrd="0" presId="urn:microsoft.com/office/officeart/2005/8/layout/target3"/>
    <dgm:cxn modelId="{3523CFD8-EF3A-4541-ADDC-AD51A2B0F866}" type="presParOf" srcId="{333A1088-737F-45CB-B68E-254E46348037}" destId="{5C0CF724-3222-4429-B09A-F154A62FD507}" srcOrd="9" destOrd="0" presId="urn:microsoft.com/office/officeart/2005/8/layout/target3"/>
    <dgm:cxn modelId="{A7C21F9C-F462-4162-8E16-10321FFB3844}" type="presParOf" srcId="{333A1088-737F-45CB-B68E-254E46348037}" destId="{71A5FEA7-FE77-4220-960F-2AB7AE466FE5}" srcOrd="10" destOrd="0" presId="urn:microsoft.com/office/officeart/2005/8/layout/target3"/>
    <dgm:cxn modelId="{6F12715E-A526-438A-92DF-6286BF071738}" type="presParOf" srcId="{333A1088-737F-45CB-B68E-254E46348037}" destId="{C8857ABF-5052-4733-A46C-0F8B764FF76F}" srcOrd="11" destOrd="0" presId="urn:microsoft.com/office/officeart/2005/8/layout/target3"/>
    <dgm:cxn modelId="{5F5856F7-73E9-41A4-AA90-F3B2A790D09D}" type="presParOf" srcId="{333A1088-737F-45CB-B68E-254E46348037}" destId="{1839E65E-6E97-41D2-A171-98C033275D27}" srcOrd="12" destOrd="0" presId="urn:microsoft.com/office/officeart/2005/8/layout/target3"/>
    <dgm:cxn modelId="{FBDC0619-4388-4F6C-A076-BC825FECD73E}" type="presParOf" srcId="{333A1088-737F-45CB-B68E-254E46348037}" destId="{914F10DC-A7FA-462B-9334-03354AC7EA9F}" srcOrd="13" destOrd="0" presId="urn:microsoft.com/office/officeart/2005/8/layout/target3"/>
    <dgm:cxn modelId="{E1190844-A1F2-4A85-8EF2-1D6B67640E1C}" type="presParOf" srcId="{333A1088-737F-45CB-B68E-254E46348037}" destId="{5583D5C5-FAFF-4548-819C-80E289F73770}" srcOrd="14" destOrd="0" presId="urn:microsoft.com/office/officeart/2005/8/layout/target3"/>
    <dgm:cxn modelId="{3E4B586F-F8C9-457C-A13D-CE494B285BDE}" type="presParOf" srcId="{333A1088-737F-45CB-B68E-254E46348037}" destId="{AED2198E-93D5-4001-81B4-73124B309672}" srcOrd="15" destOrd="0" presId="urn:microsoft.com/office/officeart/2005/8/layout/target3"/>
    <dgm:cxn modelId="{5B14BE2E-B96A-483B-AD9E-A6D5AC624D8A}" type="presParOf" srcId="{333A1088-737F-45CB-B68E-254E46348037}" destId="{2BE915AB-18AA-4053-B92C-3BFC9ED204BB}" srcOrd="16" destOrd="0" presId="urn:microsoft.com/office/officeart/2005/8/layout/target3"/>
    <dgm:cxn modelId="{D16BCF57-9CC1-4D99-8B3B-AA86E9304347}" type="presParOf" srcId="{333A1088-737F-45CB-B68E-254E46348037}" destId="{BD3627E9-8FC8-4A2F-B3EA-FAE798EF81D8}" srcOrd="17" destOrd="0" presId="urn:microsoft.com/office/officeart/2005/8/layout/target3"/>
    <dgm:cxn modelId="{BE5F7D8A-6C61-4378-B7A7-3DD95E83BF03}" type="presParOf" srcId="{333A1088-737F-45CB-B68E-254E46348037}" destId="{017154CD-D9A9-4968-AD11-1207A3C4C00A}" srcOrd="18" destOrd="0" presId="urn:microsoft.com/office/officeart/2005/8/layout/target3"/>
    <dgm:cxn modelId="{D3300375-7747-4B92-BF75-701EDCE89FC9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6867" y="0"/>
          <a:ext cx="6971059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6867" y="0"/>
        <a:ext cx="6971059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40144" y="360043"/>
          <a:ext cx="6971059" cy="2349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</a:t>
          </a:r>
          <a:r>
            <a:rPr lang="en-US" sz="2000" kern="1200" dirty="0" smtClean="0"/>
            <a:t>r</a:t>
          </a:r>
          <a:r>
            <a:rPr lang="cs-CZ" sz="2000" kern="1200" dirty="0" smtClean="0"/>
            <a:t>. Milena Holcnerová</a:t>
          </a:r>
          <a:endParaRPr lang="cs-CZ" sz="2000" kern="1200" dirty="0"/>
        </a:p>
      </dsp:txBody>
      <dsp:txXfrm>
        <a:off x="1440144" y="360043"/>
        <a:ext cx="6971059" cy="475824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824813"/>
          <a:ext cx="6971059" cy="18978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NÁZEV:VY_22_INOVACE_36_AJ9_PRESENT TENSES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824813"/>
        <a:ext cx="6971059" cy="523539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512163"/>
          <a:ext cx="6971059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PRESENT TENSES</a:t>
          </a:r>
          <a:endParaRPr lang="cs-CZ" sz="2000" kern="1200" dirty="0"/>
        </a:p>
      </dsp:txBody>
      <dsp:txXfrm>
        <a:off x="1453876" y="1512163"/>
        <a:ext cx="6971059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971059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971059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82A251-963B-4A29-A15E-45D63F179AF7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1B51F-4A22-4976-9F94-7263310DF6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9F38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395536" y="548680"/>
          <a:ext cx="8424936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430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    v 9.ročníku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Žáci si procvičují hravou formou použití přítomných časů.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Doplňují do vět správné tvary </a:t>
            </a: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sloves a </a:t>
            </a: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vždy klikem zkontrolují.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V případě špatné odpovědi žáka vrátí šipka zpět, v případě správné odpovědi ho pustí k dalšímu úkolu.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Arial" charset="0"/>
              </a:rPr>
              <a:t>POZOR! Je třeba klikat na malá políčka s písmenem přesně na podtržené místo!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640871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Použité zdroje: učebnice Project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David, …………………</a:t>
            </a:r>
            <a:r>
              <a:rPr lang="en-US" sz="3600" dirty="0" smtClean="0"/>
              <a:t> </a:t>
            </a:r>
            <a:r>
              <a:rPr lang="cs-CZ" sz="3600" dirty="0" smtClean="0"/>
              <a:t>champagne every evening</a:t>
            </a:r>
            <a:r>
              <a:rPr lang="en-US" sz="3600" dirty="0" smtClean="0"/>
              <a:t>?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do you drink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are you going to drink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you drink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drink you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They usually…………….ten miles every day.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running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are going to run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run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running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It……………...very often in winter.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is raining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Is going to run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raining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nex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rains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She always………………too much in class.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is speaking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speaks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speak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is going to speak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268760"/>
            <a:ext cx="82809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The children usually……………….carols on Christmas Eve.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sing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are singing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singing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I……………….all the letters this afternoon.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type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typing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am going to type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types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 usually………………coffee after dinner.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have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are having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having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have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He normally……………....very hard all the year.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study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studying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studies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is going to study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He said that he………………..very hard this year.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study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studying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studies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nex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is going to study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 often……………….lamb on Sundays.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eat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eating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eating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eat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 ……………….lamb next Sunday.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have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having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don’t have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nex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have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48478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We………………coffee at the moment.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have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having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having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have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124744"/>
            <a:ext cx="82809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They always………………….their presents under the Christmas tree.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find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finds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finding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find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12474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It…………..very often in this country.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rain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is raining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rains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rain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12474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 don’t usually…………………..tea.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drink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drinks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drinking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drink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12474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She always………………very hard.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is working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work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working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nex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works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12474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We……………….to him as soon as possible.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going to talk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talking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talk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talking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12474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We often………………..that.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are buying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buys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buy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buying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476672"/>
            <a:ext cx="3465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Choose</a:t>
            </a:r>
            <a:r>
              <a:rPr lang="cs-CZ" sz="2400" dirty="0" smtClean="0"/>
              <a:t> the</a:t>
            </a:r>
            <a:r>
              <a:rPr lang="en-US" sz="2400" dirty="0" smtClean="0"/>
              <a:t> correct word: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1" y="1124744"/>
            <a:ext cx="8280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I’m very tired. I………………….all night.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2683369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a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63691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sleep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335699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b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las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3284984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sleeping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flipH="1">
            <a:off x="2411760" y="400506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c</a:t>
            </a:r>
            <a:r>
              <a:rPr lang="en-US" sz="2400" dirty="0" smtClean="0">
                <a:solidFill>
                  <a:srgbClr val="0070C0"/>
                </a:solidFill>
                <a:hlinkClick r:id="" action="ppaction://hlinkshowjump?jump=nextslide"/>
              </a:rPr>
              <a:t>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31840" y="39330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am sleeping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472514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hlinkClick r:id="" action="ppaction://hlinkshowjump?jump=lastslide"/>
              </a:rPr>
              <a:t>d</a:t>
            </a:r>
            <a:r>
              <a:rPr lang="en-US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4653136"/>
            <a:ext cx="4742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sleeps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1" y="1124744"/>
            <a:ext cx="82809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FF0000"/>
                </a:solidFill>
              </a:rPr>
              <a:t>YOU ARE VERY GOOD IN ENGLISH.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3491880" y="3429000"/>
            <a:ext cx="1706488" cy="163448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285984" y="5394960"/>
          <a:ext cx="416560" cy="1463040"/>
        </p:xfrm>
        <a:graphic>
          <a:graphicData uri="http://schemas.openxmlformats.org/drawingml/2006/table">
            <a:tbl>
              <a:tblPr/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dirty="0"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412776"/>
            <a:ext cx="49784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Zkus to znovu a lépe.</a:t>
            </a:r>
            <a:endParaRPr lang="cs-CZ" sz="4400" dirty="0"/>
          </a:p>
        </p:txBody>
      </p:sp>
      <p:sp>
        <p:nvSpPr>
          <p:cNvPr id="5" name="Zahnutá šipka nahoru 4">
            <a:hlinkClick r:id="" action="ppaction://hlinkshowjump?jump=lastslideviewed"/>
          </p:cNvPr>
          <p:cNvSpPr/>
          <p:nvPr/>
        </p:nvSpPr>
        <p:spPr>
          <a:xfrm>
            <a:off x="4644008" y="3573016"/>
            <a:ext cx="2152256" cy="1595616"/>
          </a:xfrm>
          <a:prstGeom prst="curvedUp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655</Words>
  <Application>Microsoft Office PowerPoint</Application>
  <PresentationFormat>Předvádění na obrazovce (4:3)</PresentationFormat>
  <Paragraphs>217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holcnerovam</dc:creator>
  <cp:lastModifiedBy>OEM</cp:lastModifiedBy>
  <cp:revision>23</cp:revision>
  <dcterms:created xsi:type="dcterms:W3CDTF">2013-02-18T13:54:09Z</dcterms:created>
  <dcterms:modified xsi:type="dcterms:W3CDTF">2013-11-18T17:39:42Z</dcterms:modified>
</cp:coreProperties>
</file>