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20152"/>
            <a:ext cx="4419600" cy="1600327"/>
          </a:xfrm>
        </p:spPr>
        <p:txBody>
          <a:bodyPr/>
          <a:lstStyle/>
          <a:p>
            <a:r>
              <a:rPr lang="cs-CZ" dirty="0" smtClean="0"/>
              <a:t>Grafické formáty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596549"/>
              </p:ext>
            </p:extLst>
          </p:nvPr>
        </p:nvGraphicFramePr>
        <p:xfrm>
          <a:off x="900111" y="1593055"/>
          <a:ext cx="7343775" cy="439261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VY_LENKA_KLOUCKOVA_GRAFIKA_GRAFICKE_FORMATY_08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Grafické formáty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Informuje studenty o grafických 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formátech, Jejich specifikách a použití.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6117803"/>
            <a:ext cx="3261995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146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jsou grafické formáty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 V dnešním světě počítačové grafiky se můžeme setkat s celou řadou počítačových formátů.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Většinou vznikaly z důvodu lepšího poměru uchovaných grafických vlastností a menší úložné velikosti.</a:t>
            </a:r>
          </a:p>
        </p:txBody>
      </p:sp>
      <p:pic>
        <p:nvPicPr>
          <p:cNvPr id="1026" name="Picture 2" descr="C:\Users\Tony\AppData\Local\Microsoft\Windows\Temporary Internet Files\Content.IE5\IFD39K36\MC900398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140" y="5252168"/>
            <a:ext cx="1063451" cy="113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vnoramenný trojúhelník 3"/>
          <p:cNvSpPr/>
          <p:nvPr/>
        </p:nvSpPr>
        <p:spPr>
          <a:xfrm rot="240343">
            <a:off x="3018451" y="4352975"/>
            <a:ext cx="3812740" cy="1051417"/>
          </a:xfrm>
          <a:prstGeom prst="triangle">
            <a:avLst>
              <a:gd name="adj" fmla="val 223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Tony\AppData\Local\Microsoft\Windows\Temporary Internet Files\Content.IE5\935PB1T8\MP9001491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93096"/>
            <a:ext cx="1465817" cy="98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588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 Můžeme rozlišit grafické formáty podle toho, jestli využívají ztrátovou nebo bezztrátovou kompresi.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Bezztrátová komprese – tato komprese zmenší úložnou velikost 			obrázku a nedochází při tom ke ztrátě dat.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Ztrátová komprese – tato komprese stejně jako bezztrátová 		         	zmenší úložnou velikost obrázku, ale některá 			data jsou zde na základě vyhodnocení 			specifickými algoritmy úmyslně vymazána.</a:t>
            </a:r>
          </a:p>
        </p:txBody>
      </p:sp>
    </p:spTree>
    <p:extLst>
      <p:ext uri="{BB962C8B-B14F-4D97-AF65-F5344CB8AC3E}">
        <p14:creationId xmlns:p14="http://schemas.microsoft.com/office/powerpoint/2010/main" val="332436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 - bezztrátová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BMP 	– Windows Bitmap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pro ukládání rastrové grafiky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vznikl v roce 1988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výhodou je jeho jednoduchost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nevýhodou poměrně velké nároky na úložný prostor</a:t>
            </a:r>
          </a:p>
        </p:txBody>
      </p:sp>
    </p:spTree>
    <p:extLst>
      <p:ext uri="{BB962C8B-B14F-4D97-AF65-F5344CB8AC3E}">
        <p14:creationId xmlns:p14="http://schemas.microsoft.com/office/powerpoint/2010/main" val="100742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 - bezztrátová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GIF 	– </a:t>
            </a:r>
            <a:r>
              <a:rPr lang="cs-CZ" dirty="0" err="1" smtClean="0"/>
              <a:t>Graphics</a:t>
            </a:r>
            <a:r>
              <a:rPr lang="cs-CZ" dirty="0" smtClean="0"/>
              <a:t> </a:t>
            </a:r>
            <a:r>
              <a:rPr lang="cs-CZ" dirty="0" err="1"/>
              <a:t>I</a:t>
            </a:r>
            <a:r>
              <a:rPr lang="cs-CZ" dirty="0" err="1" smtClean="0"/>
              <a:t>nterchange</a:t>
            </a:r>
            <a:r>
              <a:rPr lang="cs-CZ" dirty="0" smtClean="0"/>
              <a:t> </a:t>
            </a:r>
            <a:r>
              <a:rPr lang="cs-CZ" dirty="0" err="1" smtClean="0"/>
              <a:t>Format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pro ukládání rastrové grafiky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vznikl v roce 1989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dobrý poměr komprese/úložná velikost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využívá se hlavně pro tvorbu log a krátkých jednoduchých 	animací</a:t>
            </a:r>
          </a:p>
        </p:txBody>
      </p:sp>
    </p:spTree>
    <p:extLst>
      <p:ext uri="{BB962C8B-B14F-4D97-AF65-F5344CB8AC3E}">
        <p14:creationId xmlns:p14="http://schemas.microsoft.com/office/powerpoint/2010/main" val="157070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 - bezztrátová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 PNG 	– Portable Network </a:t>
            </a:r>
            <a:r>
              <a:rPr lang="cs-CZ" dirty="0" err="1" smtClean="0"/>
              <a:t>Graphics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pro ukládání rastrové grafiky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vznikl v roce 1994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nevznikl z důvodu zlepšení kompresního poměru, ale kvůli 	licenční politice. Před jeho vznikem vládly grafice formáty 	GIF a JPG. Formát GIF byl však rozhodnutím jeho tehdejších 	vývojářů licenčně zpoplatněn a impuls pro vznik nového 	formátu, avšak zdarma dostupného, byl na světě.</a:t>
            </a:r>
          </a:p>
        </p:txBody>
      </p:sp>
    </p:spTree>
    <p:extLst>
      <p:ext uri="{BB962C8B-B14F-4D97-AF65-F5344CB8AC3E}">
        <p14:creationId xmlns:p14="http://schemas.microsoft.com/office/powerpoint/2010/main" val="175676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 - bezztrátová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RAW 	– z angličtiny – surový, drsný, hrubý, neopracovaný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pro ukládání rastrové grafiky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jako základní formát při ukládání fotografií. 	RAW je však poměrně otevřený formát a tak si jej řada 	firem přepracovala a v nepatrně pozměněné podobě 	používá. Jde např. o: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</a:t>
            </a:r>
            <a:r>
              <a:rPr lang="cs-CZ" dirty="0" err="1" smtClean="0"/>
              <a:t>Nikon</a:t>
            </a:r>
            <a:r>
              <a:rPr lang="cs-CZ" dirty="0"/>
              <a:t> </a:t>
            </a:r>
            <a:r>
              <a:rPr lang="cs-CZ" i="1" dirty="0"/>
              <a:t>.</a:t>
            </a:r>
            <a:r>
              <a:rPr lang="cs-CZ" i="1" dirty="0" err="1"/>
              <a:t>nef</a:t>
            </a:r>
            <a:r>
              <a:rPr lang="cs-CZ" dirty="0"/>
              <a:t>, </a:t>
            </a:r>
            <a:r>
              <a:rPr lang="cs-CZ" dirty="0" err="1"/>
              <a:t>Olympus</a:t>
            </a:r>
            <a:r>
              <a:rPr lang="cs-CZ" dirty="0"/>
              <a:t> </a:t>
            </a:r>
            <a:r>
              <a:rPr lang="cs-CZ" i="1" dirty="0"/>
              <a:t>.</a:t>
            </a:r>
            <a:r>
              <a:rPr lang="cs-CZ" i="1" dirty="0" err="1"/>
              <a:t>orf</a:t>
            </a:r>
            <a:r>
              <a:rPr lang="cs-CZ" dirty="0"/>
              <a:t>, Minolta </a:t>
            </a:r>
            <a:r>
              <a:rPr lang="cs-CZ" i="1" dirty="0"/>
              <a:t>.</a:t>
            </a:r>
            <a:r>
              <a:rPr lang="cs-CZ" i="1" dirty="0" err="1"/>
              <a:t>mrw</a:t>
            </a:r>
            <a:r>
              <a:rPr lang="cs-CZ" dirty="0"/>
              <a:t>, Panasonic </a:t>
            </a:r>
            <a:r>
              <a:rPr lang="cs-CZ" i="1" dirty="0"/>
              <a:t>.</a:t>
            </a:r>
            <a:r>
              <a:rPr lang="cs-CZ" i="1" dirty="0" err="1"/>
              <a:t>raw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59519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Druhy grafických formátů - ztrátová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4353347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JPEG	– skutečný název je „</a:t>
            </a:r>
            <a:r>
              <a:rPr lang="cs-CZ" i="1" dirty="0" smtClean="0"/>
              <a:t>JFIF </a:t>
            </a:r>
            <a:r>
              <a:rPr lang="cs-CZ" i="1" dirty="0" err="1" smtClean="0"/>
              <a:t>File</a:t>
            </a:r>
            <a:r>
              <a:rPr lang="cs-CZ" i="1" dirty="0" smtClean="0"/>
              <a:t> </a:t>
            </a:r>
            <a:r>
              <a:rPr lang="cs-CZ" i="1" dirty="0" err="1" smtClean="0"/>
              <a:t>Interchange</a:t>
            </a:r>
            <a:r>
              <a:rPr lang="cs-CZ" i="1" dirty="0" smtClean="0"/>
              <a:t> </a:t>
            </a:r>
            <a:r>
              <a:rPr lang="cs-CZ" i="1" dirty="0" err="1" smtClean="0"/>
              <a:t>Format</a:t>
            </a:r>
            <a:r>
              <a:rPr lang="cs-CZ" i="1" dirty="0" smtClean="0"/>
              <a:t>“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používá se pro ukládání rastrové grafiky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- velice zjednodušeně - ke ztrátě dat zde dochází tak, že 	pixely, které vedle sebe sousedí a mají stejnou barvu nebo 	jas jsou „slučovány“ a tím dochází jak k šetření velikosti, tak 	bohužel i k degradaci kvality obrazu.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- je vhodný k ukládání fotografií, u kterých nám nezáleží 	tolik na kvalitě.</a:t>
            </a:r>
          </a:p>
        </p:txBody>
      </p:sp>
    </p:spTree>
    <p:extLst>
      <p:ext uri="{BB962C8B-B14F-4D97-AF65-F5344CB8AC3E}">
        <p14:creationId xmlns:p14="http://schemas.microsoft.com/office/powerpoint/2010/main" val="133237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636912"/>
            <a:ext cx="4608512" cy="850106"/>
          </a:xfrm>
        </p:spPr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69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113</TotalTime>
  <Words>169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Grafické formáty </vt:lpstr>
      <vt:lpstr>Co to jsou grafické formáty</vt:lpstr>
      <vt:lpstr>Druhy grafických formátů</vt:lpstr>
      <vt:lpstr>Druhy grafických formátů - bezztrátová</vt:lpstr>
      <vt:lpstr>Druhy grafických formátů - bezztrátová</vt:lpstr>
      <vt:lpstr>Druhy grafických formátů - bezztrátová</vt:lpstr>
      <vt:lpstr>Druhy grafických formátů - bezztrátová</vt:lpstr>
      <vt:lpstr>Druhy grafických formátů - ztrátová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Grafické formáty </dc:title>
  <dc:creator>Tony</dc:creator>
  <cp:lastModifiedBy>Tony</cp:lastModifiedBy>
  <cp:revision>56</cp:revision>
  <dcterms:created xsi:type="dcterms:W3CDTF">2013-10-17T10:38:25Z</dcterms:created>
  <dcterms:modified xsi:type="dcterms:W3CDTF">2014-01-03T13:46:01Z</dcterms:modified>
</cp:coreProperties>
</file>