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60" r:id="rId2"/>
    <p:sldId id="268" r:id="rId3"/>
    <p:sldId id="256" r:id="rId4"/>
    <p:sldId id="261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C273B-2514-4F01-B90E-DA916620387B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556375-A077-4B18-8494-234A706F12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06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maps.google.com/?ll=0.47331,114.58892&amp;z=4&amp;t=h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Southeast_Asia_(orthographic_projection)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836120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VY_32_INOVACE_02B_02 Jihovýchodní Asie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5/3/2013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531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7776864" cy="4752528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Škola: Gymnázium Chomutov, </a:t>
            </a:r>
          </a:p>
          <a:p>
            <a:r>
              <a:rPr lang="cs-CZ" dirty="0"/>
              <a:t>            Mostecká 3000, 430 01</a:t>
            </a:r>
          </a:p>
          <a:p>
            <a:endParaRPr lang="cs-CZ" dirty="0"/>
          </a:p>
          <a:p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/>
              <a:t>Powerpointová</a:t>
            </a:r>
            <a:r>
              <a:rPr lang="cs-CZ" dirty="0"/>
              <a:t> prezentace</a:t>
            </a:r>
          </a:p>
          <a:p>
            <a:endParaRPr lang="cs-CZ" dirty="0"/>
          </a:p>
          <a:p>
            <a:r>
              <a:rPr lang="cs-CZ" dirty="0"/>
              <a:t>Obor:  Zeměpis/Geografie</a:t>
            </a:r>
          </a:p>
          <a:p>
            <a:endParaRPr lang="cs-CZ" dirty="0"/>
          </a:p>
          <a:p>
            <a:r>
              <a:rPr lang="cs-CZ" dirty="0" smtClean="0"/>
              <a:t>Využití</a:t>
            </a:r>
            <a:r>
              <a:rPr lang="cs-CZ" dirty="0"/>
              <a:t>:  Výuka zeměpisu / geografie</a:t>
            </a:r>
          </a:p>
          <a:p>
            <a:endParaRPr lang="cs-CZ" dirty="0"/>
          </a:p>
          <a:p>
            <a:r>
              <a:rPr lang="cs-CZ" dirty="0"/>
              <a:t>Pomůcky:   PC učitele, tabule, atlas</a:t>
            </a:r>
          </a:p>
          <a:p>
            <a:r>
              <a:rPr lang="cs-CZ" dirty="0"/>
              <a:t>Inovace: Materiál je určen jako doplnění slovního seznámení se s učivem. </a:t>
            </a:r>
            <a:r>
              <a:rPr lang="cs-CZ" dirty="0" smtClean="0"/>
              <a:t>Studenti </a:t>
            </a:r>
            <a:r>
              <a:rPr lang="cs-CZ" dirty="0"/>
              <a:t>také musejí hledat v atlase a společně s pedagogem. </a:t>
            </a:r>
            <a:r>
              <a:rPr lang="cs-CZ" dirty="0" smtClean="0"/>
              <a:t>Žáci </a:t>
            </a:r>
            <a:r>
              <a:rPr lang="cs-CZ" dirty="0"/>
              <a:t>pracují podle pokynů v prezentaci. Digitálním perem / fixem zapisují odpovědi na interaktivní tabuli a poté si je kontrolují se správným řešením. Žáci se tak aktivně podílejí na tvorbě zápisu do </a:t>
            </a:r>
            <a:r>
              <a:rPr lang="cs-CZ" dirty="0" smtClean="0"/>
              <a:t>sešitu</a:t>
            </a:r>
            <a:r>
              <a:rPr lang="cs-CZ" dirty="0" smtClean="0"/>
              <a:t>, vyhledáváním  informací v online prostředí u údajů červeně zvýrazněných.</a:t>
            </a:r>
            <a:endParaRPr lang="cs-CZ" dirty="0" smtClean="0"/>
          </a:p>
          <a:p>
            <a:r>
              <a:rPr lang="cs-CZ" dirty="0" smtClean="0"/>
              <a:t>Testem na </a:t>
            </a:r>
            <a:r>
              <a:rPr lang="cs-CZ" dirty="0" err="1" smtClean="0"/>
              <a:t>slidu</a:t>
            </a:r>
            <a:r>
              <a:rPr lang="cs-CZ" dirty="0" smtClean="0"/>
              <a:t> 10 si studenti zopakují  právě probrané učivo.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Materiál </a:t>
            </a:r>
            <a:r>
              <a:rPr lang="cs-CZ" b="1" dirty="0"/>
              <a:t>je určen k interaktivní výuce.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2817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3"/>
            <a:ext cx="7315200" cy="1224136"/>
          </a:xfrm>
        </p:spPr>
        <p:txBody>
          <a:bodyPr>
            <a:normAutofit/>
          </a:bodyPr>
          <a:lstStyle/>
          <a:p>
            <a:r>
              <a:rPr lang="cs-CZ" sz="5400" dirty="0">
                <a:latin typeface="Broadway" pitchFamily="82" charset="0"/>
              </a:rPr>
              <a:t>J</a:t>
            </a:r>
            <a:r>
              <a:rPr lang="cs-CZ" sz="5400" dirty="0" smtClean="0">
                <a:latin typeface="Broadway" pitchFamily="82" charset="0"/>
              </a:rPr>
              <a:t>ihovýchodní Asie</a:t>
            </a:r>
            <a:endParaRPr lang="cs-CZ" sz="5400" dirty="0">
              <a:latin typeface="Broadway" pitchFamily="82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54987"/>
            <a:ext cx="4494597" cy="3910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02101" y="2996952"/>
            <a:ext cx="33542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Vymez oblast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51358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969288"/>
          </a:xfrm>
        </p:spPr>
        <p:txBody>
          <a:bodyPr>
            <a:normAutofit fontScale="90000"/>
          </a:bodyPr>
          <a:lstStyle/>
          <a:p>
            <a:r>
              <a:rPr lang="cs-CZ" sz="2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2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2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4,5 mil km2</a:t>
            </a:r>
            <a:br>
              <a:rPr lang="cs-CZ" sz="2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2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650 mil </a:t>
            </a:r>
            <a:r>
              <a:rPr lang="cs-CZ" sz="2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obyv</a:t>
            </a:r>
            <a:r>
              <a:rPr lang="cs-CZ" sz="2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2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4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Lokalizuj </a:t>
            </a:r>
            <a:r>
              <a:rPr lang="cs-CZ" sz="44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státy JV A</a:t>
            </a:r>
            <a:r>
              <a:rPr lang="cs-CZ" sz="4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sie</a:t>
            </a:r>
            <a:endParaRPr lang="cs-CZ" sz="4400" b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3861048"/>
            <a:ext cx="6777317" cy="1971581"/>
          </a:xfrm>
        </p:spPr>
        <p:txBody>
          <a:bodyPr/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MAPA</a:t>
            </a:r>
            <a:r>
              <a:rPr lang="cs-CZ" dirty="0" smtClean="0">
                <a:hlinkClick r:id="rId2"/>
              </a:rPr>
              <a:t> </a:t>
            </a:r>
          </a:p>
        </p:txBody>
      </p:sp>
      <p:pic>
        <p:nvPicPr>
          <p:cNvPr id="1026" name="Picture 2" descr="G:\foto cesty\Asie\Mekong delta - Saigon\P409019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007" y="3140968"/>
            <a:ext cx="4430167" cy="331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88652" y="317651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Vietnam, Delta Mekongu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9388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692696"/>
            <a:ext cx="6264696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5929" y="332656"/>
            <a:ext cx="66247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FGS</a:t>
            </a:r>
            <a:r>
              <a:rPr lang="cs-CZ" sz="4800" dirty="0" smtClean="0">
                <a:latin typeface="Gill Sans Ultra Bold" pitchFamily="34" charset="-18"/>
              </a:rPr>
              <a:t> </a:t>
            </a:r>
            <a:endParaRPr lang="cs-CZ" sz="4800" dirty="0">
              <a:latin typeface="Gill Sans Ultra Bold" pitchFamily="34" charset="-18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5" y="1160748"/>
            <a:ext cx="864096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Poloostrov Zadní Indie, Malajský p., Velké a Malé Sundy, Filipíny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Hornatý</a:t>
            </a:r>
            <a:r>
              <a:rPr lang="cs-CZ" sz="3200" dirty="0"/>
              <a:t>, </a:t>
            </a:r>
            <a:r>
              <a:rPr lang="cs-CZ" sz="3200" dirty="0" smtClean="0"/>
              <a:t>pohoří S-J směru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Střet lit. desek - mnoho sopek, </a:t>
            </a:r>
            <a:r>
              <a:rPr lang="cs-CZ" sz="3200" dirty="0" smtClean="0"/>
              <a:t>zemětřesení – </a:t>
            </a:r>
            <a:r>
              <a:rPr lang="cs-CZ" sz="3200" dirty="0" smtClean="0">
                <a:solidFill>
                  <a:srgbClr val="FF0000"/>
                </a:solidFill>
              </a:rPr>
              <a:t>vyhledej příklady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Tropické </a:t>
            </a:r>
            <a:r>
              <a:rPr lang="cs-CZ" sz="3200" dirty="0"/>
              <a:t>podnebí, velký vliv </a:t>
            </a:r>
            <a:r>
              <a:rPr lang="cs-CZ" sz="3200" dirty="0" smtClean="0"/>
              <a:t>monzunů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tropické </a:t>
            </a:r>
            <a:r>
              <a:rPr lang="cs-CZ" sz="3200" dirty="0"/>
              <a:t>deštné </a:t>
            </a:r>
            <a:r>
              <a:rPr lang="cs-CZ" sz="3200" dirty="0" smtClean="0"/>
              <a:t>pralesy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err="1" smtClean="0">
                <a:cs typeface="Times New Roman" charset="0"/>
              </a:rPr>
              <a:t>Iravadi</a:t>
            </a:r>
            <a:r>
              <a:rPr lang="cs-CZ" sz="3200" dirty="0" smtClean="0">
                <a:cs typeface="Times New Roman" charset="0"/>
              </a:rPr>
              <a:t>, Menam, Mekong</a:t>
            </a:r>
            <a:r>
              <a:rPr lang="cs-CZ" sz="3200" dirty="0" smtClean="0"/>
              <a:t>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err="1" smtClean="0"/>
              <a:t>Tonlesap</a:t>
            </a:r>
            <a:endParaRPr lang="cs-CZ" sz="3200" dirty="0"/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3374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:\foto cesty\Asie\Hanoi - Dali\P42704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4560"/>
            <a:ext cx="3392801" cy="2538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720080"/>
          </a:xfrm>
        </p:spPr>
        <p:txBody>
          <a:bodyPr/>
          <a:lstStyle/>
          <a:p>
            <a:r>
              <a:rPr lang="cs-CZ" b="1" dirty="0"/>
              <a:t>O</a:t>
            </a:r>
            <a:r>
              <a:rPr lang="cs-CZ" b="1" dirty="0" smtClean="0"/>
              <a:t>byvatelstvo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7209249" cy="4968552"/>
          </a:xfrm>
        </p:spPr>
        <p:txBody>
          <a:bodyPr/>
          <a:lstStyle/>
          <a:p>
            <a:r>
              <a:rPr lang="cs-CZ" dirty="0" smtClean="0"/>
              <a:t>600 mil</a:t>
            </a:r>
          </a:p>
          <a:p>
            <a:r>
              <a:rPr lang="cs-CZ" dirty="0" smtClean="0"/>
              <a:t>Hustě osídlené oblasti, příznivé podmínky</a:t>
            </a:r>
          </a:p>
          <a:p>
            <a:r>
              <a:rPr lang="cs-CZ" dirty="0" smtClean="0"/>
              <a:t>Mongoloidní, </a:t>
            </a:r>
            <a:r>
              <a:rPr lang="cs-CZ" dirty="0" err="1" smtClean="0"/>
              <a:t>australoidní</a:t>
            </a:r>
            <a:r>
              <a:rPr lang="cs-CZ" dirty="0" smtClean="0"/>
              <a:t> </a:t>
            </a:r>
            <a:r>
              <a:rPr lang="cs-CZ" dirty="0" smtClean="0"/>
              <a:t>rasa – </a:t>
            </a:r>
            <a:r>
              <a:rPr lang="cs-CZ" dirty="0" smtClean="0">
                <a:solidFill>
                  <a:srgbClr val="FF0000"/>
                </a:solidFill>
              </a:rPr>
              <a:t>kde ?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Čínsko-austroasijské, austronéské jazyky Indonésie – 500 jazyků</a:t>
            </a:r>
          </a:p>
          <a:p>
            <a:r>
              <a:rPr lang="cs-CZ" dirty="0" smtClean="0"/>
              <a:t>Budhismus - </a:t>
            </a:r>
            <a:r>
              <a:rPr lang="cs-CZ" dirty="0" err="1" smtClean="0"/>
              <a:t>Thaj</a:t>
            </a:r>
            <a:r>
              <a:rPr lang="cs-CZ" dirty="0" smtClean="0"/>
              <a:t>, Islám - </a:t>
            </a:r>
            <a:r>
              <a:rPr lang="cs-CZ" dirty="0" err="1" smtClean="0"/>
              <a:t>Malaj</a:t>
            </a:r>
            <a:r>
              <a:rPr lang="cs-CZ" dirty="0" smtClean="0"/>
              <a:t>, Křesťan – </a:t>
            </a:r>
            <a:r>
              <a:rPr lang="cs-CZ" dirty="0" err="1" smtClean="0"/>
              <a:t>Fil</a:t>
            </a:r>
            <a:endParaRPr lang="cs-CZ" dirty="0" smtClean="0"/>
          </a:p>
          <a:p>
            <a:r>
              <a:rPr lang="cs-CZ" dirty="0" smtClean="0"/>
              <a:t>Národnostně pestré (kmeny)</a:t>
            </a:r>
          </a:p>
          <a:p>
            <a:r>
              <a:rPr lang="cs-CZ" dirty="0" smtClean="0"/>
              <a:t>Kolonizátoři - Fr., </a:t>
            </a:r>
            <a:r>
              <a:rPr lang="cs-CZ" dirty="0" err="1" smtClean="0"/>
              <a:t>Šp</a:t>
            </a:r>
            <a:r>
              <a:rPr lang="cs-CZ" dirty="0" smtClean="0"/>
              <a:t>., Brit., Hol</a:t>
            </a:r>
          </a:p>
          <a:p>
            <a:r>
              <a:rPr lang="cs-CZ" dirty="0" smtClean="0"/>
              <a:t>Kambodža – </a:t>
            </a:r>
            <a:r>
              <a:rPr lang="cs-CZ" dirty="0" smtClean="0">
                <a:solidFill>
                  <a:srgbClr val="FF0000"/>
                </a:solidFill>
              </a:rPr>
              <a:t>Rudí </a:t>
            </a:r>
            <a:r>
              <a:rPr lang="cs-CZ" dirty="0" err="1" smtClean="0">
                <a:solidFill>
                  <a:srgbClr val="FF0000"/>
                </a:solidFill>
              </a:rPr>
              <a:t>Khmérové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6118479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Sever Vietnamu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783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936104"/>
          </a:xfrm>
        </p:spPr>
        <p:txBody>
          <a:bodyPr>
            <a:normAutofit/>
          </a:bodyPr>
          <a:lstStyle/>
          <a:p>
            <a:r>
              <a:rPr lang="cs-CZ" b="1" dirty="0" smtClean="0"/>
              <a:t>Ekonomika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7416940" cy="4752528"/>
          </a:xfrm>
        </p:spPr>
        <p:txBody>
          <a:bodyPr/>
          <a:lstStyle/>
          <a:p>
            <a:pPr marL="68580" indent="0">
              <a:buNone/>
            </a:pPr>
            <a:r>
              <a:rPr lang="cs-CZ" b="1" u="sng" dirty="0" smtClean="0"/>
              <a:t>Zemědělství</a:t>
            </a:r>
          </a:p>
          <a:p>
            <a:r>
              <a:rPr lang="cs-CZ" dirty="0" smtClean="0"/>
              <a:t>Tropické plodiny, žďáření, kácení pralesa, plantáže – ananas, banány, mango, kaučukovník, čajovník, palma olejná</a:t>
            </a:r>
          </a:p>
          <a:p>
            <a:r>
              <a:rPr lang="cs-CZ" dirty="0" smtClean="0"/>
              <a:t>Obiloviny – rýže – export, spotřeba</a:t>
            </a:r>
          </a:p>
          <a:p>
            <a:r>
              <a:rPr lang="cs-CZ" dirty="0" smtClean="0"/>
              <a:t>Zlatý trojúhelník – opium – mák </a:t>
            </a:r>
            <a:r>
              <a:rPr lang="cs-CZ" dirty="0" smtClean="0"/>
              <a:t>setý – </a:t>
            </a:r>
            <a:r>
              <a:rPr lang="cs-CZ" dirty="0" smtClean="0">
                <a:solidFill>
                  <a:srgbClr val="FF0000"/>
                </a:solidFill>
              </a:rPr>
              <a:t>kde?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ŽV – prasata, skot - buvoli, drůbež, rybolov – sladkovodní, mořský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09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817160"/>
          </a:xfrm>
        </p:spPr>
        <p:txBody>
          <a:bodyPr>
            <a:normAutofit/>
          </a:bodyPr>
          <a:lstStyle/>
          <a:p>
            <a:r>
              <a:rPr lang="cs-CZ" b="1" dirty="0"/>
              <a:t>E</a:t>
            </a:r>
            <a:r>
              <a:rPr lang="cs-CZ" b="1" dirty="0" smtClean="0"/>
              <a:t>konomika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2"/>
            <a:ext cx="7560956" cy="4824536"/>
          </a:xfrm>
        </p:spPr>
        <p:txBody>
          <a:bodyPr/>
          <a:lstStyle/>
          <a:p>
            <a:r>
              <a:rPr lang="cs-CZ" b="1" u="sng" dirty="0" smtClean="0"/>
              <a:t>Průmysl</a:t>
            </a:r>
          </a:p>
          <a:p>
            <a:r>
              <a:rPr lang="cs-CZ" dirty="0" smtClean="0"/>
              <a:t>Značné nerostné bohatství – cín, měď, titan, chrom, stříbro, ropa, </a:t>
            </a:r>
            <a:r>
              <a:rPr lang="cs-CZ" dirty="0" err="1" smtClean="0"/>
              <a:t>z.plyn</a:t>
            </a:r>
            <a:r>
              <a:rPr lang="cs-CZ" dirty="0" smtClean="0"/>
              <a:t>, </a:t>
            </a:r>
            <a:r>
              <a:rPr lang="cs-CZ" dirty="0" err="1" smtClean="0"/>
              <a:t>č.uhlí</a:t>
            </a:r>
            <a:r>
              <a:rPr lang="cs-CZ" dirty="0" smtClean="0"/>
              <a:t> – těžební </a:t>
            </a:r>
            <a:r>
              <a:rPr lang="cs-CZ" dirty="0" err="1" smtClean="0"/>
              <a:t>pr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Primer</a:t>
            </a:r>
            <a:r>
              <a:rPr lang="cs-CZ" dirty="0" smtClean="0"/>
              <a:t> dominuje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Asijští tygři </a:t>
            </a:r>
            <a:r>
              <a:rPr lang="cs-CZ" dirty="0" smtClean="0"/>
              <a:t>– Singapur, Malajsie, Thajsko</a:t>
            </a:r>
          </a:p>
          <a:p>
            <a:r>
              <a:rPr lang="cs-CZ" dirty="0" smtClean="0"/>
              <a:t>Indonésie, Brunej – ropa</a:t>
            </a:r>
          </a:p>
          <a:p>
            <a:r>
              <a:rPr lang="cs-CZ" dirty="0" smtClean="0"/>
              <a:t>5.svět – Myanmar, Laos, Kambodža</a:t>
            </a:r>
          </a:p>
          <a:p>
            <a:r>
              <a:rPr lang="cs-CZ" dirty="0" smtClean="0"/>
              <a:t>Textilní – masová, levná výroba</a:t>
            </a:r>
          </a:p>
          <a:p>
            <a:r>
              <a:rPr lang="cs-CZ" dirty="0" smtClean="0"/>
              <a:t>Elektronické součástky, </a:t>
            </a:r>
            <a:r>
              <a:rPr lang="cs-CZ" dirty="0" err="1" smtClean="0"/>
              <a:t>autom</a:t>
            </a:r>
            <a:r>
              <a:rPr lang="cs-CZ" dirty="0" smtClean="0"/>
              <a:t>. strojírenství –</a:t>
            </a:r>
            <a:r>
              <a:rPr lang="cs-CZ" dirty="0" err="1" smtClean="0"/>
              <a:t>Th</a:t>
            </a:r>
            <a:r>
              <a:rPr lang="cs-CZ" dirty="0" smtClean="0"/>
              <a:t>, </a:t>
            </a:r>
            <a:r>
              <a:rPr lang="cs-CZ" dirty="0" err="1" smtClean="0"/>
              <a:t>Malaj</a:t>
            </a:r>
            <a:r>
              <a:rPr lang="cs-CZ" dirty="0" smtClean="0"/>
              <a:t>.</a:t>
            </a:r>
          </a:p>
          <a:p>
            <a:r>
              <a:rPr lang="cs-CZ" dirty="0" smtClean="0"/>
              <a:t>CR – Thajsko, Malajsie, </a:t>
            </a:r>
            <a:r>
              <a:rPr lang="cs-CZ" dirty="0" err="1" smtClean="0"/>
              <a:t>Indon</a:t>
            </a:r>
            <a:r>
              <a:rPr lang="cs-CZ" dirty="0" smtClean="0"/>
              <a:t>. – destinace pro E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28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653136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G:\foto cesty\Asie\Hanoi - Dali\P429064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4688762" cy="350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G:\foto cesty\Asie\Bangkok - Phnom Penh\P32702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45616"/>
            <a:ext cx="4159989" cy="3112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G:\foto cesty\Asie\Bangkok - Phnom Penh\P331062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71783"/>
            <a:ext cx="4104456" cy="297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G:\foto cesty\Asie\Kuala Lumpur -Bangkok\P318014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047" y="332656"/>
            <a:ext cx="3967842" cy="311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22755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s</a:t>
            </a:r>
            <a:r>
              <a:rPr lang="cs-CZ" b="1" dirty="0" smtClean="0">
                <a:solidFill>
                  <a:schemeClr val="bg1"/>
                </a:solidFill>
              </a:rPr>
              <a:t>everní Vietnam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41222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Cameron</a:t>
            </a:r>
            <a:r>
              <a:rPr lang="cs-CZ" dirty="0" smtClean="0"/>
              <a:t> </a:t>
            </a:r>
            <a:r>
              <a:rPr lang="cs-CZ" dirty="0" err="1" smtClean="0"/>
              <a:t>Highlands</a:t>
            </a:r>
            <a:r>
              <a:rPr lang="cs-CZ" dirty="0" smtClean="0"/>
              <a:t>, Malajsie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2047" y="6021288"/>
            <a:ext cx="36063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Damnoen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sadouk</a:t>
            </a:r>
            <a:r>
              <a:rPr lang="cs-CZ" dirty="0" smtClean="0">
                <a:solidFill>
                  <a:schemeClr val="bg1"/>
                </a:solidFill>
              </a:rPr>
              <a:t>, Thajsko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4225" y="373087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Angor </a:t>
            </a:r>
            <a:r>
              <a:rPr lang="cs-CZ" dirty="0" err="1"/>
              <a:t>W</a:t>
            </a:r>
            <a:r>
              <a:rPr lang="cs-CZ" dirty="0" err="1" smtClean="0"/>
              <a:t>at</a:t>
            </a:r>
            <a:r>
              <a:rPr lang="cs-CZ" dirty="0" smtClean="0"/>
              <a:t>, Kambodža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108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7848872" cy="4275837"/>
          </a:xfrm>
        </p:spPr>
        <p:txBody>
          <a:bodyPr/>
          <a:lstStyle/>
          <a:p>
            <a:r>
              <a:rPr lang="cs-CZ" dirty="0" smtClean="0"/>
              <a:t>1.Vymez státy JV Asie</a:t>
            </a:r>
          </a:p>
          <a:p>
            <a:r>
              <a:rPr lang="cs-CZ" dirty="0" smtClean="0"/>
              <a:t>2. Vyhodnoť přírodní předpoklady pro hospodářství</a:t>
            </a:r>
          </a:p>
          <a:p>
            <a:r>
              <a:rPr lang="cs-CZ" dirty="0" smtClean="0"/>
              <a:t>3. Které </a:t>
            </a:r>
            <a:r>
              <a:rPr lang="cs-CZ" dirty="0" err="1" smtClean="0"/>
              <a:t>evr</a:t>
            </a:r>
            <a:r>
              <a:rPr lang="cs-CZ" dirty="0" smtClean="0"/>
              <a:t>. země kolonizovali státy JV Asie</a:t>
            </a:r>
          </a:p>
          <a:p>
            <a:r>
              <a:rPr lang="cs-CZ" dirty="0" smtClean="0"/>
              <a:t>4. S pomocí atlasu charakterizuj náboženskou strukturu</a:t>
            </a:r>
          </a:p>
          <a:p>
            <a:r>
              <a:rPr lang="cs-CZ" dirty="0" smtClean="0"/>
              <a:t>5. Kde a kdy proběhla největší genocida v JV Asii</a:t>
            </a:r>
          </a:p>
          <a:p>
            <a:r>
              <a:rPr lang="cs-CZ" dirty="0" smtClean="0"/>
              <a:t>Vytvoř žebříček zemí JVA</a:t>
            </a:r>
          </a:p>
          <a:p>
            <a:r>
              <a:rPr lang="cs-CZ" dirty="0" smtClean="0"/>
              <a:t>Vysvětli: zlatý trojúhelník, rudí </a:t>
            </a:r>
            <a:r>
              <a:rPr lang="cs-CZ" dirty="0" err="1" smtClean="0"/>
              <a:t>khmérové</a:t>
            </a:r>
            <a:r>
              <a:rPr lang="cs-CZ" dirty="0" smtClean="0"/>
              <a:t>, monzun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57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792088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496944" cy="4896544"/>
          </a:xfrm>
          <a:ln>
            <a:solidFill>
              <a:schemeClr val="accent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dirty="0"/>
              <a:t>1.Vymez státy JV </a:t>
            </a:r>
            <a:r>
              <a:rPr lang="cs-CZ" dirty="0" smtClean="0"/>
              <a:t>Asie</a:t>
            </a:r>
          </a:p>
          <a:p>
            <a:r>
              <a:rPr lang="cs-CZ" dirty="0">
                <a:solidFill>
                  <a:srgbClr val="FF0000"/>
                </a:solidFill>
              </a:rPr>
              <a:t>Poloostrov Zadní Indie, Malajský p., Velké a Malé Sundy, Filipíny</a:t>
            </a:r>
          </a:p>
          <a:p>
            <a:r>
              <a:rPr lang="cs-CZ" dirty="0"/>
              <a:t>2. Vyhodnoť přírodní předpoklady pro </a:t>
            </a:r>
            <a:r>
              <a:rPr lang="cs-CZ" dirty="0" smtClean="0"/>
              <a:t>hospodářství</a:t>
            </a:r>
          </a:p>
          <a:p>
            <a:r>
              <a:rPr lang="cs-CZ" dirty="0">
                <a:solidFill>
                  <a:srgbClr val="FF0000"/>
                </a:solidFill>
              </a:rPr>
              <a:t>Tropické </a:t>
            </a:r>
            <a:r>
              <a:rPr lang="cs-CZ" dirty="0" smtClean="0">
                <a:solidFill>
                  <a:srgbClr val="FF0000"/>
                </a:solidFill>
              </a:rPr>
              <a:t>podnebí – zemědělství, tropické </a:t>
            </a:r>
            <a:r>
              <a:rPr lang="cs-CZ" dirty="0">
                <a:solidFill>
                  <a:srgbClr val="FF0000"/>
                </a:solidFill>
              </a:rPr>
              <a:t>deštné </a:t>
            </a:r>
            <a:r>
              <a:rPr lang="cs-CZ" dirty="0" smtClean="0">
                <a:solidFill>
                  <a:srgbClr val="FF0000"/>
                </a:solidFill>
              </a:rPr>
              <a:t>pralesy – CR, nerostné suroviny – těžební p.</a:t>
            </a:r>
            <a:endParaRPr lang="cs-CZ" dirty="0"/>
          </a:p>
          <a:p>
            <a:r>
              <a:rPr lang="cs-CZ" dirty="0"/>
              <a:t>3. Které </a:t>
            </a:r>
            <a:r>
              <a:rPr lang="cs-CZ" dirty="0" err="1"/>
              <a:t>evr</a:t>
            </a:r>
            <a:r>
              <a:rPr lang="cs-CZ" dirty="0"/>
              <a:t>. země kolonizovali státy JV </a:t>
            </a:r>
            <a:r>
              <a:rPr lang="cs-CZ" dirty="0" smtClean="0"/>
              <a:t>Asie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Franc. Indočína, </a:t>
            </a:r>
            <a:r>
              <a:rPr lang="cs-CZ" dirty="0" err="1">
                <a:solidFill>
                  <a:srgbClr val="FF0000"/>
                </a:solidFill>
              </a:rPr>
              <a:t>Šp</a:t>
            </a:r>
            <a:r>
              <a:rPr lang="cs-CZ" dirty="0" smtClean="0">
                <a:solidFill>
                  <a:srgbClr val="FF0000"/>
                </a:solidFill>
              </a:rPr>
              <a:t>. - Filipíny, </a:t>
            </a:r>
            <a:r>
              <a:rPr lang="cs-CZ" dirty="0">
                <a:solidFill>
                  <a:srgbClr val="FF0000"/>
                </a:solidFill>
              </a:rPr>
              <a:t>Brit</a:t>
            </a:r>
            <a:r>
              <a:rPr lang="cs-CZ" dirty="0" smtClean="0">
                <a:solidFill>
                  <a:srgbClr val="FF0000"/>
                </a:solidFill>
              </a:rPr>
              <a:t>. - Malajsie, Hol - Indonésie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4. S pomocí atlasu charakterizuj náboženskou </a:t>
            </a:r>
            <a:r>
              <a:rPr lang="cs-CZ" dirty="0" smtClean="0"/>
              <a:t>strukturu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Budhismus, hinduismus, křest., islám, </a:t>
            </a:r>
            <a:r>
              <a:rPr lang="cs-CZ" dirty="0" err="1" smtClean="0">
                <a:solidFill>
                  <a:srgbClr val="FF0000"/>
                </a:solidFill>
              </a:rPr>
              <a:t>animistmus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5. Kde a kdy proběhla největší genocida v JV </a:t>
            </a:r>
            <a:r>
              <a:rPr lang="cs-CZ" dirty="0" smtClean="0"/>
              <a:t>Asii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Kambodža – </a:t>
            </a:r>
            <a:r>
              <a:rPr lang="cs-CZ" dirty="0" err="1" smtClean="0">
                <a:solidFill>
                  <a:srgbClr val="FF0000"/>
                </a:solidFill>
              </a:rPr>
              <a:t>Pol</a:t>
            </a:r>
            <a:r>
              <a:rPr lang="cs-CZ" dirty="0" smtClean="0">
                <a:solidFill>
                  <a:srgbClr val="FF0000"/>
                </a:solidFill>
              </a:rPr>
              <a:t> Pot 1975-79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Vytvoř žebříček zemí </a:t>
            </a:r>
            <a:r>
              <a:rPr lang="cs-CZ" dirty="0" smtClean="0"/>
              <a:t>JVA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Singapur, </a:t>
            </a:r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.draci</a:t>
            </a:r>
            <a:r>
              <a:rPr lang="cs-CZ" dirty="0" smtClean="0">
                <a:solidFill>
                  <a:srgbClr val="FF0000"/>
                </a:solidFill>
              </a:rPr>
              <a:t>, Indonésie, Brunej, Filipíny, Vietnam, Kambodža, Myanmar</a:t>
            </a:r>
            <a:r>
              <a:rPr lang="cs-CZ" smtClean="0">
                <a:solidFill>
                  <a:srgbClr val="FF0000"/>
                </a:solidFill>
              </a:rPr>
              <a:t>, Laos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Vysvětli: zlatý trojúhelník, rudí </a:t>
            </a:r>
            <a:r>
              <a:rPr lang="cs-CZ" dirty="0" err="1"/>
              <a:t>khmérové</a:t>
            </a:r>
            <a:r>
              <a:rPr lang="cs-CZ" dirty="0"/>
              <a:t>, </a:t>
            </a:r>
            <a:r>
              <a:rPr lang="cs-CZ" dirty="0" smtClean="0"/>
              <a:t>monzun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Oblast na hranici </a:t>
            </a:r>
            <a:r>
              <a:rPr lang="cs-CZ" dirty="0" err="1" smtClean="0">
                <a:solidFill>
                  <a:srgbClr val="FF0000"/>
                </a:solidFill>
              </a:rPr>
              <a:t>Myan</a:t>
            </a:r>
            <a:r>
              <a:rPr lang="cs-CZ" dirty="0" smtClean="0">
                <a:solidFill>
                  <a:srgbClr val="FF0000"/>
                </a:solidFill>
              </a:rPr>
              <a:t>., </a:t>
            </a:r>
            <a:r>
              <a:rPr lang="cs-CZ" dirty="0" err="1" smtClean="0">
                <a:solidFill>
                  <a:srgbClr val="FF0000"/>
                </a:solidFill>
              </a:rPr>
              <a:t>Thaj</a:t>
            </a:r>
            <a:r>
              <a:rPr lang="cs-CZ" dirty="0" smtClean="0">
                <a:solidFill>
                  <a:srgbClr val="FF0000"/>
                </a:solidFill>
              </a:rPr>
              <a:t>. A Laosu – opium – mák, Polit. strana v Kambodži v 70. letech, pravidelné větrné systémy – letní a zimní 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36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73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7776864" cy="4824536"/>
          </a:xfrm>
        </p:spPr>
        <p:txBody>
          <a:bodyPr>
            <a:normAutofit/>
          </a:bodyPr>
          <a:lstStyle/>
          <a:p>
            <a:r>
              <a:rPr lang="cs-CZ" sz="1600" dirty="0" err="1" smtClean="0"/>
              <a:t>Slide</a:t>
            </a:r>
            <a:r>
              <a:rPr lang="cs-CZ" sz="1600" dirty="0" smtClean="0"/>
              <a:t> 2: Mapa JV Asie. NEUVEDEN. wikipedie [online]. [cit. 5.3.2013]. Dostupný na WWW: </a:t>
            </a:r>
            <a:r>
              <a:rPr lang="cs-CZ" sz="1600" dirty="0" smtClean="0">
                <a:hlinkClick r:id="rId2"/>
              </a:rPr>
              <a:t>http://en.wikipedia.org/wiki/File:Southeast_Asia_(orthographic_projection).svg </a:t>
            </a:r>
            <a:endParaRPr lang="cs-CZ" sz="1600" dirty="0" smtClean="0"/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4, </a:t>
            </a:r>
            <a:r>
              <a:rPr lang="cs-CZ" sz="1600" dirty="0"/>
              <a:t>6</a:t>
            </a:r>
            <a:r>
              <a:rPr lang="cs-CZ" sz="1600" dirty="0" smtClean="0"/>
              <a:t>: archiv autora 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9: archiv autora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5687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456</TotalTime>
  <Words>667</Words>
  <Application>Microsoft Office PowerPoint</Application>
  <PresentationFormat>Předvádění na obrazovce (4:3)</PresentationFormat>
  <Paragraphs>105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Anotace</vt:lpstr>
      <vt:lpstr>Jihovýchodní Asie</vt:lpstr>
      <vt:lpstr>  4,5 mil km2 650 mil obyv  Lokalizuj státy JV Asie</vt:lpstr>
      <vt:lpstr>Prezentace aplikace PowerPoint</vt:lpstr>
      <vt:lpstr>Obyvatelstvo</vt:lpstr>
      <vt:lpstr>Ekonomika</vt:lpstr>
      <vt:lpstr>Ekonomika</vt:lpstr>
      <vt:lpstr>Prezentace aplikace PowerPoint</vt:lpstr>
      <vt:lpstr>Test</vt:lpstr>
      <vt:lpstr>Test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35</cp:revision>
  <dcterms:created xsi:type="dcterms:W3CDTF">2013-03-28T12:11:50Z</dcterms:created>
  <dcterms:modified xsi:type="dcterms:W3CDTF">2014-01-04T20:57:09Z</dcterms:modified>
</cp:coreProperties>
</file>