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8" r:id="rId3"/>
    <p:sldId id="267" r:id="rId4"/>
    <p:sldId id="266" r:id="rId5"/>
    <p:sldId id="269" r:id="rId6"/>
    <p:sldId id="270" r:id="rId7"/>
    <p:sldId id="27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7"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CHUDOZUBÍ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CHUDOZUBÍ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%C5%99edn%C3%AD_Amerika" TargetMode="External"/><Relationship Id="rId2" Type="http://schemas.openxmlformats.org/officeDocument/2006/relationships/hyperlink" Target="http://cs.wikipedia.org/wiki/Ji%C5%BEn%C3%AD_Amerika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Metabolismus" TargetMode="External"/><Relationship Id="rId4" Type="http://schemas.openxmlformats.org/officeDocument/2006/relationships/hyperlink" Target="http://cs.wikipedia.org/wiki/Mozek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Termiti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innaeuss.two-toed.sloth.arp.jpg" TargetMode="External"/><Relationship Id="rId2" Type="http://schemas.openxmlformats.org/officeDocument/2006/relationships/hyperlink" Target="http://commons.wikimedia.org/wiki/File:EdmontonZooArmadill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698862021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cs typeface="Times New Roman" pitchFamily="18" charset="0"/>
              </a:rPr>
              <a:t>Prezentace slouží k seznámení se skupinou </a:t>
            </a:r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savců chudozubých</a:t>
            </a:r>
          </a:p>
          <a:p>
            <a:pPr mar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altLang="cs-CZ" dirty="0">
                <a:solidFill>
                  <a:schemeClr val="tx1"/>
                </a:solidFill>
              </a:rPr>
              <a:t>Žáci prostřednictvím </a:t>
            </a:r>
            <a:r>
              <a:rPr lang="cs-CZ" altLang="cs-CZ" dirty="0" err="1">
                <a:solidFill>
                  <a:schemeClr val="tx1"/>
                </a:solidFill>
              </a:rPr>
              <a:t>PowerPointové</a:t>
            </a:r>
            <a:r>
              <a:rPr lang="cs-CZ" altLang="cs-CZ" dirty="0">
                <a:solidFill>
                  <a:schemeClr val="tx1"/>
                </a:solidFill>
              </a:rPr>
              <a:t> prezentace získají základní informace o </a:t>
            </a:r>
            <a:r>
              <a:rPr lang="cs-CZ" altLang="cs-CZ" dirty="0" smtClean="0">
                <a:solidFill>
                  <a:schemeClr val="tx1"/>
                </a:solidFill>
              </a:rPr>
              <a:t>chudozubých z </a:t>
            </a:r>
            <a:r>
              <a:rPr lang="cs-CZ" altLang="cs-CZ" dirty="0">
                <a:solidFill>
                  <a:schemeClr val="tx1"/>
                </a:solidFill>
              </a:rPr>
              <a:t>třídy savců a procvičí si poznávání jejich nejběžnějších zástupců podle fotografií.</a:t>
            </a:r>
          </a:p>
          <a:p>
            <a:pPr marL="0" indent="0" defTabSz="708025" fontAlgn="base">
              <a:spcAft>
                <a:spcPct val="0"/>
              </a:spcAft>
              <a:buClrTx/>
              <a:buSzTx/>
              <a:buNone/>
            </a:pPr>
            <a:r>
              <a:rPr lang="cs-CZ" altLang="cs-CZ" dirty="0">
                <a:solidFill>
                  <a:schemeClr val="tx1"/>
                </a:solidFill>
              </a:rPr>
              <a:t>Materiál lze využít při výuce na interaktivní tabuli nebo s ním pracují žáci samostatně na PC.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4676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b="1" smtClean="0"/>
              <a:pPr/>
              <a:t>3</a:t>
            </a:fld>
            <a:endParaRPr lang="cs-CZ" b="1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20688"/>
            <a:ext cx="462677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ŘÁD:      CHUDOZUBÍ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698194"/>
            <a:ext cx="4895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žijí </a:t>
            </a:r>
            <a:r>
              <a:rPr lang="cs-CZ" sz="2800" b="1" dirty="0"/>
              <a:t>v </a:t>
            </a:r>
            <a:r>
              <a:rPr lang="cs-CZ" sz="2800" b="1" dirty="0">
                <a:hlinkClick r:id="rId2" tooltip="Jižní Amerika"/>
              </a:rPr>
              <a:t>Jižní</a:t>
            </a:r>
            <a:r>
              <a:rPr lang="cs-CZ" sz="2800" b="1" dirty="0"/>
              <a:t> a </a:t>
            </a:r>
            <a:r>
              <a:rPr lang="cs-CZ" sz="2800" b="1" dirty="0" smtClean="0">
                <a:hlinkClick r:id="rId3" tooltip="Střední Amerika"/>
              </a:rPr>
              <a:t>Střední </a:t>
            </a:r>
            <a:r>
              <a:rPr lang="cs-CZ" sz="2800" b="1" dirty="0">
                <a:hlinkClick r:id="rId3" tooltip="Střední Amerika"/>
              </a:rPr>
              <a:t>Americe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440623"/>
            <a:ext cx="2760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vynikající čich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2612337"/>
            <a:ext cx="2489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malý </a:t>
            </a:r>
            <a:r>
              <a:rPr lang="cs-CZ" sz="2800" b="1" dirty="0">
                <a:hlinkClick r:id="rId4" tooltip="Mozek"/>
              </a:rPr>
              <a:t>mozek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3526480"/>
            <a:ext cx="4033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/>
              <a:t>pomalý </a:t>
            </a:r>
            <a:r>
              <a:rPr lang="cs-CZ" sz="2800" b="1" dirty="0">
                <a:hlinkClick r:id="rId5" tooltip="Metabolismus"/>
              </a:rPr>
              <a:t>metabolismus</a:t>
            </a:r>
            <a:endParaRPr lang="cs-CZ" alt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5354767"/>
            <a:ext cx="5376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zahrnují </a:t>
            </a:r>
            <a:r>
              <a:rPr lang="cs-CZ" sz="2800" b="1" dirty="0"/>
              <a:t>29 druhů ve 4 čeledích</a:t>
            </a:r>
            <a:endParaRPr lang="cs-CZ" alt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0466365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99592" y="476672"/>
            <a:ext cx="18325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Pásovci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100" y="1219273"/>
            <a:ext cx="5408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protáhlý čumák, dlouhý lepkavý jazyk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100" y="1577239"/>
            <a:ext cx="6396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400" b="1" dirty="0"/>
              <a:t>nejvíce zubů ze suchozemských savců - až 100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8435" y="3356992"/>
            <a:ext cx="1318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PÁSOVEC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TŘÍPÁSÝ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5" y="2314238"/>
            <a:ext cx="6258296" cy="41536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46279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94188" y="236852"/>
            <a:ext cx="24737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Lenochodi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052736"/>
            <a:ext cx="525977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200" b="1" dirty="0"/>
              <a:t>jako jediní savci mají 6-9 krčních obratlů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05781" y="2132856"/>
            <a:ext cx="34596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200" b="1" dirty="0"/>
              <a:t>žijí zavěšeni na </a:t>
            </a:r>
            <a:r>
              <a:rPr lang="cs-CZ" sz="2200" b="1" dirty="0" smtClean="0"/>
              <a:t>stromech</a:t>
            </a:r>
          </a:p>
          <a:p>
            <a:r>
              <a:rPr lang="cs-CZ" sz="2200" b="1" dirty="0"/>
              <a:t>	</a:t>
            </a:r>
            <a:r>
              <a:rPr lang="cs-CZ" sz="2200" b="1" dirty="0" smtClean="0"/>
              <a:t> </a:t>
            </a:r>
            <a:r>
              <a:rPr lang="cs-CZ" sz="2200" b="1" dirty="0"/>
              <a:t>- hřbetem dolů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05781" y="2996952"/>
            <a:ext cx="213391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200" b="1" dirty="0"/>
              <a:t>jsou býložraví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012160" y="5445224"/>
            <a:ext cx="26308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LENOCHOD</a:t>
            </a:r>
          </a:p>
          <a:p>
            <a:r>
              <a:rPr lang="cs-CZ" sz="2400" b="1" dirty="0" smtClean="0"/>
              <a:t>            DVOUPRSTÝ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4957932" cy="471549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82527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59779" y="548680"/>
            <a:ext cx="31325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Mravenečníci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592" y="1326354"/>
            <a:ext cx="45849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/>
              <a:t>protáhlý čumák, dlouhý lepkavý jazyk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3591" y="1695686"/>
            <a:ext cx="8120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/>
              <a:t>jazyk je dlouhý až 60 </a:t>
            </a:r>
            <a:r>
              <a:rPr lang="cs-CZ" sz="2000" b="1" dirty="0" smtClean="0"/>
              <a:t>cm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	 </a:t>
            </a:r>
            <a:r>
              <a:rPr lang="cs-CZ" sz="2000" b="1" dirty="0"/>
              <a:t>jsou na něm trny a lepkavé sliny, na které chytá </a:t>
            </a:r>
            <a:r>
              <a:rPr lang="cs-CZ" sz="2000" b="1" dirty="0">
                <a:hlinkClick r:id="rId2" tooltip="Termiti"/>
              </a:rPr>
              <a:t>termity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514" y="4005064"/>
            <a:ext cx="1676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MRAVENEČNÍK</a:t>
            </a:r>
          </a:p>
          <a:p>
            <a:r>
              <a:rPr lang="cs-CZ" b="1" dirty="0" smtClean="0"/>
              <a:t>          VELKÝ</a:t>
            </a: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45971" y="2708920"/>
            <a:ext cx="5826224" cy="35799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346503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692696"/>
            <a:ext cx="1976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428018"/>
            <a:ext cx="56316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 čemu slouží mravenečníkům a pásovcům drápy?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310850"/>
            <a:ext cx="32688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Který zástupce je býložravý?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193682"/>
            <a:ext cx="44390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Kde se vyskytují zástupci chudozubých?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076515"/>
            <a:ext cx="29963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Čím se živí </a:t>
            </a:r>
            <a:r>
              <a:rPr lang="cs-CZ" sz="2000" b="1" dirty="0" smtClean="0"/>
              <a:t>mravenečník?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545186"/>
            <a:ext cx="34884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Který ze zástupců nemá zuby? 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48216" y="1591353"/>
            <a:ext cx="1732910" cy="369332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MRAVENEČNÍCI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61287" y="2458796"/>
            <a:ext cx="1306768" cy="369332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K HRABÁNÍ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52952" y="3341628"/>
            <a:ext cx="1323439" cy="369332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LENOCHOD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89629" y="4224460"/>
            <a:ext cx="2650084" cy="369332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JIŽNÍ, STŘEDNÍ AMERIKA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54449" y="5122682"/>
            <a:ext cx="1077539" cy="369332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  <a:ln w="28575"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TERMITY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321069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060848"/>
            <a:ext cx="7920880" cy="3954752"/>
          </a:xfrm>
        </p:spPr>
        <p:txBody>
          <a:bodyPr>
            <a:normAutofit fontScale="700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dirty="0"/>
              <a:t>CHRISSTUBBS.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commons.wikimedia.org/wiki/File:EdmontonZooArmadillo.JPG</a:t>
            </a:r>
            <a:endParaRPr lang="cs-CZ" dirty="0" smtClean="0"/>
          </a:p>
          <a:p>
            <a:r>
              <a:rPr lang="cs-CZ" dirty="0"/>
              <a:t>ARPINGSTONE.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commons.wikimedia.org/wiki/File:Linnaeuss.two-toed.sloth.arp.jpg</a:t>
            </a:r>
            <a:endParaRPr lang="cs-CZ" dirty="0" smtClean="0"/>
          </a:p>
          <a:p>
            <a:r>
              <a:rPr lang="cs-CZ" dirty="0"/>
              <a:t>MALENE THYSSEN.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18.9.2013]. </a:t>
            </a:r>
            <a:r>
              <a:rPr lang="cs-CZ" dirty="0"/>
              <a:t>Dostupný na WWW: http://commons.wikimedia.org/wiki/File:Myresluger2.jpg </a:t>
            </a:r>
            <a:r>
              <a:rPr lang="cs-CZ" dirty="0" smtClean="0"/>
              <a:t>  </a:t>
            </a: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</a:t>
            </a:r>
            <a:r>
              <a:rPr lang="cs-CZ" sz="2000" dirty="0" smtClean="0"/>
              <a:t>ostatní obrázky</a:t>
            </a:r>
            <a:r>
              <a:rPr lang="cs-CZ" sz="2000" dirty="0"/>
              <a:t>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540</TotalTime>
  <Words>301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53</cp:revision>
  <dcterms:created xsi:type="dcterms:W3CDTF">2013-05-10T12:01:16Z</dcterms:created>
  <dcterms:modified xsi:type="dcterms:W3CDTF">2014-01-29T10:09:04Z</dcterms:modified>
</cp:coreProperties>
</file>