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8" r:id="rId2"/>
    <p:sldId id="257" r:id="rId3"/>
    <p:sldId id="269" r:id="rId4"/>
    <p:sldId id="284" r:id="rId5"/>
    <p:sldId id="283" r:id="rId6"/>
    <p:sldId id="288" r:id="rId7"/>
    <p:sldId id="289" r:id="rId8"/>
    <p:sldId id="281" r:id="rId9"/>
    <p:sldId id="279" r:id="rId10"/>
    <p:sldId id="28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EA851B"/>
    <a:srgbClr val="02283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66" d="100"/>
          <a:sy n="66" d="100"/>
        </p:scale>
        <p:origin x="-624" y="9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54AA92D-50DA-4F62-847C-98CF5C9D36CA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C1E3FD03-F8FF-44B7-ABAB-83BFC82490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09EB1D9-C340-4177-99CE-00A2A542B2C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44EDBB-377E-49B3-8443-6521E67B57AA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9C3919-B20E-418F-A84E-1C9F8840EF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98E272-8B8E-4EC2-BB09-42F3C336D139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FA9590-C668-4CC2-B8A9-AC294560DB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91118B-7F2A-42F0-B9CA-1C33A040A9E6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FDCFE8-4989-4F0B-B2AC-AD816E16D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CDCC32-D5FA-43AA-BB2A-FC7A9D99089F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326E30-D518-4DB7-88F6-1CB90F0AB0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25C391-0248-42B8-84BE-70AFAD03080F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2D81F1-1604-4B66-AF4D-8880AE6DA7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05E62A-362B-407A-AB2D-02F11FB6F494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2CCF5C-263E-4F16-97FC-3A52C0078D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A9184A-FBDA-4D25-B555-182E1B9F9FA6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F19385-34E1-4877-BCFF-6790727B53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B1130C-70E5-40A7-A035-0DBFF5B40FC0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BC3892-154E-4FC0-B34D-43C63C5270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17670-B2F5-47E1-9CDE-22A9090E0215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2B2A3E-4257-4CE7-8C41-BFF706D50E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1E2E8D-DF2C-48FA-BB3F-B561F92F2E34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CED628-6A98-4763-BC4A-697795DA39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4BFC5D-6E47-409D-A117-C714784085C8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80F048-ADA0-4DE4-9D4F-A9E7348DFA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CE9E489-613D-4CA4-8B29-38D6AB2B4AC6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848C4D0-1B73-41B6-B704-48DEB76738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2" name="Group 66"/>
          <p:cNvGraphicFramePr>
            <a:graphicFrameLocks noGrp="1"/>
          </p:cNvGraphicFramePr>
          <p:nvPr/>
        </p:nvGraphicFramePr>
        <p:xfrm>
          <a:off x="750888" y="2060575"/>
          <a:ext cx="7559675" cy="38354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Sčítání a odčítání  výrazů. Případné chyby ve výsledcích příkladů se mohou vyskytnou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z důvodu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menší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pozornosti studentů.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Výraz, pořadí početních úkonů, odstraňování závorek, příklady výpočtu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Matematika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Fričová Zdeňka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Výklad pomocí prezentace, výpočty do sešitu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 ročník, žáci 16 – 17 let obory H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strana, materiály SŠST Ústí nad Labem, Čelakovského 5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6041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Sčítání a odčítání výrazů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058D614C-E4A5-42A3-8C85-158FC84FA89B}" type="slidenum">
              <a:rPr lang="cs-CZ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VY_32_INOVACE_10_184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4C8CE9B-3A8F-4171-A468-5178E53CC662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TextovéPole 23"/>
          <p:cNvSpPr txBox="1">
            <a:spLocks noChangeArrowheads="1"/>
          </p:cNvSpPr>
          <p:nvPr/>
        </p:nvSpPr>
        <p:spPr bwMode="auto">
          <a:xfrm>
            <a:off x="1050925" y="2987675"/>
            <a:ext cx="70421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 </a:t>
            </a:r>
          </a:p>
          <a:p>
            <a:r>
              <a:rPr lang="cs-CZ">
                <a:latin typeface="Calibri" pitchFamily="34" charset="0"/>
              </a:rPr>
              <a:t> </a:t>
            </a:r>
          </a:p>
        </p:txBody>
      </p:sp>
      <p:sp>
        <p:nvSpPr>
          <p:cNvPr id="15368" name="TextovéPole 3"/>
          <p:cNvSpPr txBox="1">
            <a:spLocks noChangeArrowheads="1"/>
          </p:cNvSpPr>
          <p:nvPr/>
        </p:nvSpPr>
        <p:spPr bwMode="auto">
          <a:xfrm>
            <a:off x="2725738" y="3111500"/>
            <a:ext cx="42814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libri" pitchFamily="34" charset="0"/>
              </a:rPr>
              <a:t>Sčítání a odčítání výrazů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AFABAF98-AF05-4E25-A1FE-1FAB8D4A40EA}" type="slidenum">
              <a:rPr lang="cs-CZ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TextovéPole 2"/>
          <p:cNvSpPr txBox="1">
            <a:spLocks noChangeArrowheads="1"/>
          </p:cNvSpPr>
          <p:nvPr/>
        </p:nvSpPr>
        <p:spPr bwMode="auto">
          <a:xfrm>
            <a:off x="996950" y="1557338"/>
            <a:ext cx="69961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Sčítat a odečítat můžeme výrazy se stejným základem</a:t>
            </a:r>
          </a:p>
        </p:txBody>
      </p:sp>
      <p:sp>
        <p:nvSpPr>
          <p:cNvPr id="16392" name="TextovéPole 4"/>
          <p:cNvSpPr txBox="1">
            <a:spLocks noChangeArrowheads="1"/>
          </p:cNvSpPr>
          <p:nvPr/>
        </p:nvSpPr>
        <p:spPr bwMode="auto">
          <a:xfrm>
            <a:off x="4114800" y="2971800"/>
            <a:ext cx="1841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0" name="TextovéPole 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55576" y="2601875"/>
            <a:ext cx="2655663" cy="2154436"/>
          </a:xfrm>
          <a:prstGeom prst="rect">
            <a:avLst/>
          </a:prstGeom>
          <a:blipFill rotWithShape="0">
            <a:blip r:embed="rId4"/>
            <a:stretch>
              <a:fillRect l="-2523" t="-1700" r="-1606" b="-2833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1" name="TextovéPole 1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114800" y="2636912"/>
            <a:ext cx="4718151" cy="2123658"/>
          </a:xfrm>
          <a:prstGeom prst="rect">
            <a:avLst/>
          </a:prstGeom>
          <a:blipFill rotWithShape="1">
            <a:blip r:embed="rId5"/>
            <a:stretch>
              <a:fillRect l="-1034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5711213E-D77D-4B86-A6B2-9C2AC3526494}" type="slidenum">
              <a:rPr lang="cs-CZ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15888"/>
            <a:ext cx="5653088" cy="728662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5575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ovéPole 2"/>
          <p:cNvSpPr txBox="1">
            <a:spLocks noChangeArrowheads="1"/>
          </p:cNvSpPr>
          <p:nvPr/>
        </p:nvSpPr>
        <p:spPr bwMode="auto">
          <a:xfrm>
            <a:off x="3392488" y="1341438"/>
            <a:ext cx="29543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Odstraňování závorek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724128" y="1959491"/>
            <a:ext cx="2070952" cy="1077218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1" name="TextovéPole 1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018117" y="2045334"/>
            <a:ext cx="2070952" cy="1015663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2" name="TextovéPole 1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495910" y="3573016"/>
            <a:ext cx="4747966" cy="2092881"/>
          </a:xfrm>
          <a:prstGeom prst="rect">
            <a:avLst/>
          </a:prstGeom>
          <a:blipFill rotWithShape="1">
            <a:blip r:embed="rId7"/>
            <a:stretch>
              <a:fillRect l="-1284" b="-4373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B42007A4-5BAD-4B06-9C28-6FE8B51F2352}" type="slidenum">
              <a:rPr lang="cs-CZ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831168" y="3140968"/>
            <a:ext cx="3969676" cy="2369880"/>
          </a:xfrm>
          <a:prstGeom prst="rect">
            <a:avLst/>
          </a:prstGeom>
          <a:blipFill rotWithShape="1">
            <a:blip r:embed="rId4"/>
            <a:stretch>
              <a:fillRect l="-1227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339752" y="1700808"/>
            <a:ext cx="1884170" cy="1231106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0" name="TextovéPole 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724128" y="1717328"/>
            <a:ext cx="1884170" cy="1231106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4DD86FF6-4FB5-4856-816D-DE343E30ECE7}" type="slidenum">
              <a:rPr lang="cs-CZ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ovéPole 2"/>
          <p:cNvSpPr txBox="1">
            <a:spLocks noChangeArrowheads="1"/>
          </p:cNvSpPr>
          <p:nvPr/>
        </p:nvSpPr>
        <p:spPr bwMode="auto">
          <a:xfrm>
            <a:off x="755650" y="1231900"/>
            <a:ext cx="1182688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Sečtěte, </a:t>
            </a:r>
          </a:p>
          <a:p>
            <a:r>
              <a:rPr lang="cs-CZ" sz="2000" b="1">
                <a:latin typeface="Calibri" pitchFamily="34" charset="0"/>
              </a:rPr>
              <a:t>odečtěte </a:t>
            </a:r>
          </a:p>
          <a:p>
            <a:r>
              <a:rPr lang="cs-CZ" sz="2000" b="1">
                <a:latin typeface="Calibri" pitchFamily="34" charset="0"/>
              </a:rPr>
              <a:t>výrazy: 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11599" y="1412776"/>
            <a:ext cx="3837012" cy="4247317"/>
          </a:xfrm>
          <a:prstGeom prst="rect">
            <a:avLst/>
          </a:prstGeom>
          <a:blipFill rotWithShape="1">
            <a:blip r:embed="rId4"/>
            <a:stretch>
              <a:fillRect l="-1272" t="-718" b="-1437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DD2079A7-E29D-49DD-89A7-8D1FEB6CC3B0}" type="slidenum">
              <a:rPr lang="cs-CZ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5"/>
          <p:cNvSpPr txBox="1">
            <a:spLocks noChangeArrowheads="1"/>
          </p:cNvSpPr>
          <p:nvPr/>
        </p:nvSpPr>
        <p:spPr bwMode="auto">
          <a:xfrm>
            <a:off x="2339975" y="1700213"/>
            <a:ext cx="18415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2800">
              <a:solidFill>
                <a:srgbClr val="FF0000"/>
              </a:solidFill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21512" name="TextovéPole 2"/>
          <p:cNvSpPr txBox="1">
            <a:spLocks noChangeArrowheads="1"/>
          </p:cNvSpPr>
          <p:nvPr/>
        </p:nvSpPr>
        <p:spPr bwMode="auto">
          <a:xfrm>
            <a:off x="323850" y="1196975"/>
            <a:ext cx="12017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Výsledky: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842939" y="1396807"/>
            <a:ext cx="5319726" cy="4524315"/>
          </a:xfrm>
          <a:prstGeom prst="rect">
            <a:avLst/>
          </a:prstGeom>
          <a:blipFill rotWithShape="1">
            <a:blip r:embed="rId4"/>
            <a:stretch>
              <a:fillRect l="-916" t="-674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2B2BD26A-22CF-480E-BCF5-920F5561FD2A}" type="slidenum">
              <a:rPr lang="cs-CZ"/>
              <a:pPr>
                <a:defRPr/>
              </a:pPr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3"/>
          <p:cNvSpPr txBox="1">
            <a:spLocks noChangeArrowheads="1"/>
          </p:cNvSpPr>
          <p:nvPr/>
        </p:nvSpPr>
        <p:spPr bwMode="auto">
          <a:xfrm>
            <a:off x="323850" y="1244600"/>
            <a:ext cx="15763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Zjednodušte: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411759" y="1340768"/>
            <a:ext cx="5084149" cy="4384855"/>
          </a:xfrm>
          <a:prstGeom prst="rect">
            <a:avLst/>
          </a:prstGeom>
          <a:blipFill rotWithShape="1">
            <a:blip r:embed="rId4"/>
            <a:stretch>
              <a:fillRect l="-1079" t="-695" b="-1391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B4BE014A-B358-443C-A219-F8D5EDD6DEDE}" type="slidenum">
              <a:rPr lang="cs-CZ"/>
              <a:pPr>
                <a:defRPr/>
              </a:pPr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355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289242" y="1352026"/>
            <a:ext cx="6565515" cy="4938853"/>
          </a:xfrm>
          <a:prstGeom prst="rect">
            <a:avLst/>
          </a:prstGeom>
          <a:blipFill rotWithShape="1">
            <a:blip r:embed="rId4"/>
            <a:stretch>
              <a:fillRect l="-742" t="-617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3560" name="TextovéPole 4"/>
          <p:cNvSpPr txBox="1">
            <a:spLocks noChangeArrowheads="1"/>
          </p:cNvSpPr>
          <p:nvPr/>
        </p:nvSpPr>
        <p:spPr bwMode="auto">
          <a:xfrm>
            <a:off x="242888" y="976313"/>
            <a:ext cx="12017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Výsledky: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9DAFBB62-04CF-4D0B-969B-F3BBB0F8925B}" type="slidenum">
              <a:rPr lang="cs-CZ"/>
              <a:pPr>
                <a:defRPr/>
              </a:pPr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458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3" name="TextovéPole 2"/>
          <p:cNvSpPr txBox="1">
            <a:spLocks noChangeArrowheads="1"/>
          </p:cNvSpPr>
          <p:nvPr/>
        </p:nvSpPr>
        <p:spPr bwMode="auto">
          <a:xfrm>
            <a:off x="995363" y="1341438"/>
            <a:ext cx="7608887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Použité zdroje: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1200">
                <a:latin typeface="Calibri" pitchFamily="34" charset="0"/>
              </a:rPr>
              <a:t>TREJBAL, Josef; FILIP,Dr. Štefan. </a:t>
            </a:r>
            <a:r>
              <a:rPr lang="cs-CZ" sz="1200" i="1">
                <a:latin typeface="Calibri" pitchFamily="34" charset="0"/>
              </a:rPr>
              <a:t>Sbírka úloh z matetatiky</a:t>
            </a:r>
            <a:r>
              <a:rPr lang="cs-CZ" sz="1200">
                <a:latin typeface="Calibri" pitchFamily="34" charset="0"/>
              </a:rPr>
              <a:t>. Praha: SPN, 1992, ISBN 80-04-25671-6.</a:t>
            </a:r>
          </a:p>
          <a:p>
            <a:r>
              <a:rPr lang="cs-CZ" sz="1200">
                <a:latin typeface="Calibri" pitchFamily="34" charset="0"/>
              </a:rPr>
              <a:t>BUŠEK, RnDr.Ivan; MACHÁČEK, Phdr. Vlastimil. </a:t>
            </a:r>
            <a:r>
              <a:rPr lang="cs-CZ" sz="1200" i="1">
                <a:latin typeface="Calibri" pitchFamily="34" charset="0"/>
              </a:rPr>
              <a:t>Sbírka úloh z matematiky</a:t>
            </a:r>
            <a:r>
              <a:rPr lang="cs-CZ" sz="1200">
                <a:latin typeface="Calibri" pitchFamily="34" charset="0"/>
              </a:rPr>
              <a:t>. Praha: SPN, 1992, ISBN 80-04-26090-X.</a:t>
            </a:r>
          </a:p>
          <a:p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2375</TotalTime>
  <Words>331</Words>
  <Application>Microsoft Office PowerPoint</Application>
  <PresentationFormat>On-screen Show (4:3)</PresentationFormat>
  <Paragraphs>72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Calibri</vt:lpstr>
      <vt:lpstr>Times New Roman</vt:lpstr>
      <vt:lpstr>Book Antiqua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268</cp:revision>
  <dcterms:created xsi:type="dcterms:W3CDTF">2010-11-01T23:40:31Z</dcterms:created>
  <dcterms:modified xsi:type="dcterms:W3CDTF">2014-01-30T14:58:31Z</dcterms:modified>
</cp:coreProperties>
</file>