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86" r:id="rId4"/>
    <p:sldId id="269" r:id="rId5"/>
    <p:sldId id="287" r:id="rId6"/>
    <p:sldId id="284" r:id="rId7"/>
    <p:sldId id="288" r:id="rId8"/>
    <p:sldId id="283" r:id="rId9"/>
    <p:sldId id="289" r:id="rId10"/>
    <p:sldId id="28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06" autoAdjust="0"/>
    <p:restoredTop sz="94660"/>
  </p:normalViewPr>
  <p:slideViewPr>
    <p:cSldViewPr>
      <p:cViewPr>
        <p:scale>
          <a:sx n="50" d="100"/>
          <a:sy n="50" d="100"/>
        </p:scale>
        <p:origin x="-1068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2519467-C117-4288-BC74-80A8B1ED1EB5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CF25BF9-5D4F-4DAA-89D4-F46497951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34059-1D91-4088-AA19-FA1042F9CD3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7C05C-B0D9-4878-BD0E-AEFF5CD8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62A58-FAC5-4FD7-BF6F-5501F390FC3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1DD97-42CA-47EF-BEAC-0CE93E288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D0B43-60A1-474A-B184-F753FC74E3E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38B49-5ED8-4125-8F1C-4AB75A3EA3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8DB4F-5085-4031-9576-D7690D8ACD0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36A38-5EB2-4C45-9CD9-71F544EE6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D41DF-0B97-4969-961E-FB9D23CB7E3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8877C-E527-4BE9-8FC4-EF7F17FCE5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4FC01-BD95-4E9C-870D-C3848339D73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09EC1-8DB2-4FE8-A617-C52A4D08A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83DC9-EB31-4753-90BB-8524146D68C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49D5D-D720-45CC-8571-24743F230E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5FE41-AD50-46C9-ABAE-E571A5B0720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B6650-F32C-4F5D-9AA2-59B6E4DE0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47176-C1E7-40F6-9720-E06AB7A4FE6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6B9F0-B99B-4813-8010-6085BF475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4C80A-C380-475B-9F4E-C4C56D76234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DD7B6-F5D2-4F4F-B026-30DAF05D4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57D3A-4DCE-4018-A40E-A9B5437271B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3386C-91F7-44C6-A4B0-9103466E7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2EAC12-59E5-46CE-A608-37C7C552408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9E9C73-4051-4C0F-83CB-67B135045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Lomený výraz-společný jmenovatel, úpravy.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Lomený výraz, nás.-1, rozšiřování, krácení, společný jmenovatel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nebo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Lomené výrazy-společný jmenovatel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6CDF68A-9382-47D7-834C-B21893EA3C24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92163" y="1470025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VY_32_INOVACE_10_189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5F3BEC3-6E47-4D41-8633-E730209C20EB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111250" y="3013075"/>
            <a:ext cx="70437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3"/>
          <p:cNvSpPr txBox="1">
            <a:spLocks noChangeArrowheads="1"/>
          </p:cNvSpPr>
          <p:nvPr/>
        </p:nvSpPr>
        <p:spPr bwMode="auto">
          <a:xfrm>
            <a:off x="395288" y="1084263"/>
            <a:ext cx="25431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Rozšiřte dané lomené </a:t>
            </a:r>
          </a:p>
          <a:p>
            <a:r>
              <a:rPr lang="cs-CZ" sz="2000" b="1">
                <a:latin typeface="Calibri" pitchFamily="34" charset="0"/>
              </a:rPr>
              <a:t>výrazy číslem  -1: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80346" y="2189766"/>
            <a:ext cx="1180516" cy="3531736"/>
          </a:xfrm>
          <a:prstGeom prst="rect">
            <a:avLst/>
          </a:prstGeom>
          <a:blipFill rotWithShape="1">
            <a:blip r:embed="rId4"/>
            <a:stretch>
              <a:fillRect l="-412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370" name="TextovéPole 5"/>
          <p:cNvSpPr txBox="1">
            <a:spLocks noChangeArrowheads="1"/>
          </p:cNvSpPr>
          <p:nvPr/>
        </p:nvSpPr>
        <p:spPr bwMode="auto">
          <a:xfrm>
            <a:off x="4237038" y="1096963"/>
            <a:ext cx="3114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Uveďte lomené výrazy </a:t>
            </a:r>
          </a:p>
          <a:p>
            <a:r>
              <a:rPr lang="cs-CZ" sz="2000" b="1">
                <a:latin typeface="Calibri" pitchFamily="34" charset="0"/>
              </a:rPr>
              <a:t>na společného jmenovatele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55976" y="2348880"/>
            <a:ext cx="1247970" cy="3213508"/>
          </a:xfrm>
          <a:prstGeom prst="rect">
            <a:avLst/>
          </a:prstGeom>
          <a:blipFill rotWithShape="1">
            <a:blip r:embed="rId5"/>
            <a:stretch>
              <a:fillRect l="-4412" b="-38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BD8CA34-7368-4A5C-A99C-4CF0D0F3A06F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3"/>
          <p:cNvSpPr txBox="1">
            <a:spLocks noChangeArrowheads="1"/>
          </p:cNvSpPr>
          <p:nvPr/>
        </p:nvSpPr>
        <p:spPr bwMode="auto">
          <a:xfrm>
            <a:off x="1111250" y="3013075"/>
            <a:ext cx="70437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6392" name="TextovéPole 3"/>
          <p:cNvSpPr txBox="1">
            <a:spLocks noChangeArrowheads="1"/>
          </p:cNvSpPr>
          <p:nvPr/>
        </p:nvSpPr>
        <p:spPr bwMode="auto">
          <a:xfrm>
            <a:off x="395288" y="1084263"/>
            <a:ext cx="20335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Rozšiřte dané lomené </a:t>
            </a:r>
          </a:p>
          <a:p>
            <a:r>
              <a:rPr lang="cs-CZ" sz="1600">
                <a:latin typeface="Calibri" pitchFamily="34" charset="0"/>
              </a:rPr>
              <a:t>výrazy číslem  -1: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5642" y="2054451"/>
            <a:ext cx="2891882" cy="3427990"/>
          </a:xfrm>
          <a:prstGeom prst="rect">
            <a:avLst/>
          </a:prstGeom>
          <a:blipFill rotWithShape="1">
            <a:blip r:embed="rId4"/>
            <a:stretch>
              <a:fillRect l="-189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394" name="TextovéPole 5"/>
          <p:cNvSpPr txBox="1">
            <a:spLocks noChangeArrowheads="1"/>
          </p:cNvSpPr>
          <p:nvPr/>
        </p:nvSpPr>
        <p:spPr bwMode="auto">
          <a:xfrm>
            <a:off x="4237038" y="1096963"/>
            <a:ext cx="2476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Uveďte lomené výrazy </a:t>
            </a:r>
          </a:p>
          <a:p>
            <a:r>
              <a:rPr lang="cs-CZ" sz="1600">
                <a:latin typeface="Calibri" pitchFamily="34" charset="0"/>
              </a:rPr>
              <a:t>na společného jmenovatele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11960" y="2066768"/>
            <a:ext cx="4192623" cy="3321294"/>
          </a:xfrm>
          <a:prstGeom prst="rect">
            <a:avLst/>
          </a:prstGeom>
          <a:blipFill rotWithShape="1">
            <a:blip r:embed="rId5"/>
            <a:stretch>
              <a:fillRect l="-1308" b="-18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396" name="TextovéPole 2"/>
          <p:cNvSpPr txBox="1">
            <a:spLocks noChangeArrowheads="1"/>
          </p:cNvSpPr>
          <p:nvPr/>
        </p:nvSpPr>
        <p:spPr bwMode="auto">
          <a:xfrm>
            <a:off x="2771775" y="1084263"/>
            <a:ext cx="1201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F59631A-D43A-44FF-8E6F-0B3ADDB20AE6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2268538" y="1341438"/>
            <a:ext cx="3113087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Uveďte lomené výrazy </a:t>
            </a:r>
          </a:p>
          <a:p>
            <a:r>
              <a:rPr lang="cs-CZ" sz="2000" b="1">
                <a:latin typeface="Calibri" pitchFamily="34" charset="0"/>
              </a:rPr>
              <a:t>na společného jmenovatele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53593" y="2564904"/>
            <a:ext cx="1657185" cy="2484911"/>
          </a:xfrm>
          <a:prstGeom prst="rect">
            <a:avLst/>
          </a:prstGeom>
          <a:blipFill rotWithShape="1">
            <a:blip r:embed="rId4"/>
            <a:stretch>
              <a:fillRect l="-3309" b="-98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FC14080-20A3-46F3-9D8D-6FCA17D093A9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457200" y="1116013"/>
            <a:ext cx="2767013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Uveďte lomené výrazy </a:t>
            </a:r>
          </a:p>
          <a:p>
            <a:r>
              <a:rPr lang="cs-CZ">
                <a:latin typeface="Calibri" pitchFamily="34" charset="0"/>
              </a:rPr>
              <a:t>na společného jmenovatele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3528" y="2636912"/>
            <a:ext cx="7172476" cy="2780248"/>
          </a:xfrm>
          <a:prstGeom prst="rect">
            <a:avLst/>
          </a:prstGeom>
          <a:blipFill rotWithShape="1">
            <a:blip r:embed="rId4"/>
            <a:stretch>
              <a:fillRect l="-68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ADC08A8-4442-408B-846E-53B29434945D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1717675" y="1141413"/>
            <a:ext cx="4287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Zkraťte lomené výrazy na základní tvar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400717" y="2060848"/>
            <a:ext cx="1171283" cy="3846246"/>
          </a:xfrm>
          <a:prstGeom prst="rect">
            <a:avLst/>
          </a:prstGeom>
          <a:blipFill rotWithShape="1">
            <a:blip r:embed="rId4"/>
            <a:stretch>
              <a:fillRect l="-468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FBA6C83-B4D3-4C70-8252-7E9FACD22B7F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1717675" y="1141413"/>
            <a:ext cx="37782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Zkraťte lomené výrazy na základní tvar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763688" y="2276872"/>
            <a:ext cx="4355488" cy="3943324"/>
          </a:xfrm>
          <a:prstGeom prst="rect">
            <a:avLst/>
          </a:prstGeom>
          <a:blipFill rotWithShape="1">
            <a:blip r:embed="rId4"/>
            <a:stretch>
              <a:fillRect l="-111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6760103-FAA8-4A92-8A70-4551B1094515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2700338" y="1444625"/>
            <a:ext cx="2363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Upravte dané výrazy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75856" y="2132856"/>
            <a:ext cx="2210220" cy="3326232"/>
          </a:xfrm>
          <a:prstGeom prst="rect">
            <a:avLst/>
          </a:prstGeom>
          <a:blipFill rotWithShape="1">
            <a:blip r:embed="rId4"/>
            <a:stretch>
              <a:fillRect l="-220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D6ED0D6-B818-422C-95B5-B405A5383DA4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708025" y="1222375"/>
            <a:ext cx="20970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Upravte dané výrazy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051720" y="2276872"/>
            <a:ext cx="3835152" cy="3326232"/>
          </a:xfrm>
          <a:prstGeom prst="rect">
            <a:avLst/>
          </a:prstGeom>
          <a:blipFill rotWithShape="1">
            <a:blip r:embed="rId4"/>
            <a:stretch>
              <a:fillRect l="-143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D00E8C0-D54A-42FD-9624-0BB78666547A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2"/>
          <p:cNvSpPr txBox="1">
            <a:spLocks noChangeArrowheads="1"/>
          </p:cNvSpPr>
          <p:nvPr/>
        </p:nvSpPr>
        <p:spPr bwMode="auto">
          <a:xfrm>
            <a:off x="736600" y="1700213"/>
            <a:ext cx="7608888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BUŠEK, PhDr.Ivan; KUBÍNOVÁ CSc., Doc.RNDr.Marie.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1995, ISBN 80-7196-132-9</a:t>
            </a:r>
          </a:p>
          <a:p>
            <a:r>
              <a:rPr lang="cs-CZ" sz="1200">
                <a:latin typeface="Calibri" pitchFamily="34" charset="0"/>
              </a:rPr>
              <a:t>KINDL, Karel. </a:t>
            </a:r>
            <a:r>
              <a:rPr lang="cs-CZ" sz="1200" i="1">
                <a:latin typeface="Calibri" pitchFamily="34" charset="0"/>
              </a:rPr>
              <a:t>Sbírka úloh z algebry</a:t>
            </a:r>
            <a:r>
              <a:rPr lang="cs-CZ" sz="1200">
                <a:latin typeface="Calibri" pitchFamily="34" charset="0"/>
              </a:rPr>
              <a:t>. Praha: SPN, 1962, ISBN 15-020-62.</a:t>
            </a:r>
          </a:p>
          <a:p>
            <a:endParaRPr lang="cs-CZ" sz="1200">
              <a:latin typeface="Calibri" pitchFamily="34" charset="0"/>
            </a:endParaRPr>
          </a:p>
          <a:p>
            <a:endParaRPr lang="cs-CZ" sz="1200">
              <a:latin typeface="Calibri" pitchFamily="34" charset="0"/>
            </a:endParaRPr>
          </a:p>
          <a:p>
            <a:endParaRPr lang="cs-CZ" sz="1200">
              <a:latin typeface="Calibri" pitchFamily="34" charset="0"/>
            </a:endParaRPr>
          </a:p>
          <a:p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2361</TotalTime>
  <Words>366</Words>
  <Application>Microsoft Office PowerPoint</Application>
  <PresentationFormat>On-screen Show (4:3)</PresentationFormat>
  <Paragraphs>89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265</cp:revision>
  <dcterms:created xsi:type="dcterms:W3CDTF">2010-11-01T23:40:31Z</dcterms:created>
  <dcterms:modified xsi:type="dcterms:W3CDTF">2014-01-30T14:55:14Z</dcterms:modified>
</cp:coreProperties>
</file>