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8" r:id="rId2"/>
    <p:sldId id="257" r:id="rId3"/>
    <p:sldId id="284" r:id="rId4"/>
    <p:sldId id="283" r:id="rId5"/>
    <p:sldId id="287" r:id="rId6"/>
    <p:sldId id="281" r:id="rId7"/>
    <p:sldId id="288" r:id="rId8"/>
    <p:sldId id="28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66" d="100"/>
          <a:sy n="66" d="100"/>
        </p:scale>
        <p:origin x="-62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BC8A266-AA7D-451B-9E22-3DBE29197127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FCBFFCB-7C6A-4467-9312-D386A3A07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C4A89-5430-4C44-ABC2-A30A965B6537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30B8A-A928-4FB7-A25B-C39485528B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2E183-0E97-479C-AFFC-5D078E8F5C8F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703AA-BB12-4C31-AE85-9F84871BA4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57035-B209-42E7-98EB-760B4FD05678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84364-27AE-4024-A2D2-42D07B8C59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B0E9F-36A7-43B4-8F38-CB51A2B560DE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C83D8-9FB5-40F6-AC5D-3E64FBAD7B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B9062-E36D-4B14-AF77-9C28C97D3B7C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D0115-FFA4-4AAA-85DF-F414618E35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15199-50A6-4845-9945-CCE4619576B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DCB80-4355-4128-8B04-EC9F0400CA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F3C76-D78E-4400-91F6-096D463DB87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D00EE-66B5-402B-B54E-3CE7D18A2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EDE29D-DC96-457F-971A-DA16D03F4FFD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E181C-5343-4C15-A9B3-886A950304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B30AE-B862-4F7E-99EC-79CC3F41C79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AFED7-FFA6-4F9B-A94A-320378C55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738CE-2A58-401B-AE2D-070D02EFACF1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4F126-DF28-419E-8BEA-BCB732D8BA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3E61B-1235-43E5-BDE9-93AEF9413BC1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408A1-B461-4415-A405-30C3976356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4566CC9-0CA9-4990-8DE9-4D4036A803F2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1D385C-4322-4178-9887-F61872144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40005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Sčítání a odčítání lomených výrazů.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Společný jmenovatel, sčítání a odčítání lomených výrazů, rozšiřování lomených výrazů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nebo materiály SŠST Ústí nad Labem, Čelakovského 5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Lomené výrazy-sčítání a odčítání 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61354F1-F00C-41BC-9963-6BB095306DD3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VY_32_INOVACE_10_190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648FAC7-5436-45B1-8DA9-CC09A2084460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1063625" y="2987675"/>
            <a:ext cx="70437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3"/>
          <p:cNvSpPr txBox="1">
            <a:spLocks noChangeArrowheads="1"/>
          </p:cNvSpPr>
          <p:nvPr/>
        </p:nvSpPr>
        <p:spPr bwMode="auto">
          <a:xfrm>
            <a:off x="1763713" y="2605088"/>
            <a:ext cx="602773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Sčítání a odčítání lomených výrazů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79CA057-510E-4772-9955-6CD96B5E85DD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2"/>
          <p:cNvSpPr txBox="1">
            <a:spLocks noChangeArrowheads="1"/>
          </p:cNvSpPr>
          <p:nvPr/>
        </p:nvSpPr>
        <p:spPr bwMode="auto">
          <a:xfrm>
            <a:off x="468313" y="1512888"/>
            <a:ext cx="7975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Sčítat a odčítat lomené výrazy jen se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společný</a:t>
            </a:r>
            <a:r>
              <a:rPr lang="cs-CZ" sz="2400">
                <a:latin typeface="Calibri" pitchFamily="34" charset="0"/>
              </a:rPr>
              <a:t>m </a:t>
            </a:r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jmenovatel</a:t>
            </a:r>
            <a:r>
              <a:rPr lang="cs-CZ" sz="2400">
                <a:latin typeface="Calibri" pitchFamily="34" charset="0"/>
              </a:rPr>
              <a:t>em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11559" y="2492896"/>
            <a:ext cx="6017545" cy="3367332"/>
          </a:xfrm>
          <a:prstGeom prst="rect">
            <a:avLst/>
          </a:prstGeom>
          <a:blipFill rotWithShape="1">
            <a:blip r:embed="rId4"/>
            <a:stretch>
              <a:fillRect l="-811" b="-36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771775" y="1935163"/>
            <a:ext cx="51847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SPOLEČNÝ JMENOVATEL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repeatCount="2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5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5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FF43FA9-2595-4824-AA8D-9D5368A73BBB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3"/>
          <p:cNvSpPr txBox="1">
            <a:spLocks noChangeArrowheads="1"/>
          </p:cNvSpPr>
          <p:nvPr/>
        </p:nvSpPr>
        <p:spPr bwMode="auto">
          <a:xfrm>
            <a:off x="360363" y="1395413"/>
            <a:ext cx="12668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Vypočtěte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83768" y="1700808"/>
            <a:ext cx="2814617" cy="3901068"/>
          </a:xfrm>
          <a:prstGeom prst="rect">
            <a:avLst/>
          </a:prstGeom>
          <a:blipFill rotWithShape="1">
            <a:blip r:embed="rId4"/>
            <a:stretch>
              <a:fillRect l="-173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0F41195-DC0D-4D13-8AFE-D537732F840B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3"/>
          <p:cNvSpPr txBox="1">
            <a:spLocks noChangeArrowheads="1"/>
          </p:cNvSpPr>
          <p:nvPr/>
        </p:nvSpPr>
        <p:spPr bwMode="auto">
          <a:xfrm>
            <a:off x="266700" y="1317625"/>
            <a:ext cx="11366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Vypočtěte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403648" y="1795081"/>
            <a:ext cx="5747151" cy="3741922"/>
          </a:xfrm>
          <a:prstGeom prst="rect">
            <a:avLst/>
          </a:prstGeom>
          <a:blipFill rotWithShape="0">
            <a:blip r:embed="rId4"/>
            <a:stretch>
              <a:fillRect l="-74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43C26AA-3D26-4CF2-BF01-5DC3123C06CA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3"/>
          <p:cNvSpPr txBox="1">
            <a:spLocks noChangeArrowheads="1"/>
          </p:cNvSpPr>
          <p:nvPr/>
        </p:nvSpPr>
        <p:spPr bwMode="auto">
          <a:xfrm>
            <a:off x="468313" y="1282700"/>
            <a:ext cx="12652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Vypočtěte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03848" y="1703969"/>
            <a:ext cx="1956433" cy="3083345"/>
          </a:xfrm>
          <a:prstGeom prst="rect">
            <a:avLst/>
          </a:prstGeom>
          <a:blipFill rotWithShape="0">
            <a:blip r:embed="rId4"/>
            <a:stretch>
              <a:fillRect l="-249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D95DA5A-6128-4551-A322-D9D40A76739D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3"/>
          <p:cNvSpPr txBox="1">
            <a:spLocks noChangeArrowheads="1"/>
          </p:cNvSpPr>
          <p:nvPr/>
        </p:nvSpPr>
        <p:spPr bwMode="auto">
          <a:xfrm>
            <a:off x="309563" y="962025"/>
            <a:ext cx="11366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Vypočtěte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331640" y="1938189"/>
            <a:ext cx="7003777" cy="3283528"/>
          </a:xfrm>
          <a:prstGeom prst="rect">
            <a:avLst/>
          </a:prstGeom>
          <a:blipFill rotWithShape="0">
            <a:blip r:embed="rId4"/>
            <a:stretch>
              <a:fillRect l="-60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2E0A979-5F70-42DE-95AE-6A3E46E9E9F7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2"/>
          <p:cNvSpPr txBox="1">
            <a:spLocks noChangeArrowheads="1"/>
          </p:cNvSpPr>
          <p:nvPr/>
        </p:nvSpPr>
        <p:spPr bwMode="auto">
          <a:xfrm>
            <a:off x="995363" y="1341438"/>
            <a:ext cx="7608887" cy="101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endParaRPr lang="cs-CZ" sz="12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KINDL, Karel. </a:t>
            </a:r>
            <a:r>
              <a:rPr lang="cs-CZ" sz="1200" i="1">
                <a:latin typeface="Calibri" pitchFamily="34" charset="0"/>
              </a:rPr>
              <a:t>Sbírka úloh z algebry</a:t>
            </a:r>
            <a:r>
              <a:rPr lang="cs-CZ" sz="1200">
                <a:latin typeface="Calibri" pitchFamily="34" charset="0"/>
              </a:rPr>
              <a:t>. Praha: SPN, 1962, ISBN 15-020-62.</a:t>
            </a:r>
          </a:p>
          <a:p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2260</TotalTime>
  <Words>286</Words>
  <Application>Microsoft Office PowerPoint</Application>
  <PresentationFormat>On-screen Show (4:3)</PresentationFormat>
  <Paragraphs>68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252</cp:revision>
  <dcterms:created xsi:type="dcterms:W3CDTF">2010-11-01T23:40:31Z</dcterms:created>
  <dcterms:modified xsi:type="dcterms:W3CDTF">2014-01-30T15:23:42Z</dcterms:modified>
</cp:coreProperties>
</file>