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69" r:id="rId4"/>
    <p:sldId id="284" r:id="rId5"/>
    <p:sldId id="286" r:id="rId6"/>
    <p:sldId id="283" r:id="rId7"/>
    <p:sldId id="287" r:id="rId8"/>
    <p:sldId id="281" r:id="rId9"/>
    <p:sldId id="288" r:id="rId10"/>
    <p:sldId id="28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50" d="100"/>
          <a:sy n="50" d="100"/>
        </p:scale>
        <p:origin x="-1074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303E5CC-4548-4AD0-B488-FD02308D1341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BECB1DE-5AA1-415F-B83C-75665B9DD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87299-1E5D-43B1-9363-7BC3E021B37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6D885-2776-4258-924A-95C23D2B6D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4238E-94FE-4B87-8E59-D95CFFF6C7D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B74F5-3D07-4FBC-B59D-57E8BFB5FE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5AD76-61F5-4BDB-87E2-E201C524DCD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64732-CBF9-442A-9235-4A4E32378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9B055-9AA5-4E91-AD66-F3D92DF4FC6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7DFB0-83F7-4096-A339-F6C47E1CD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42E7C-0237-4095-BC0B-C84FCED0154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F6B63-9FE5-451C-A9F0-E761F6DD60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43A70-ABF1-44C9-B346-6A89DA4FDB8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21E8C-C415-4491-AA7A-468FDA1CD7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4220B-DE9F-42DD-AB43-BABDF540A8C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AF0FE-23C3-40E8-8286-3DF6DDF23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864D7-D84B-45AD-BF09-74D46229B06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904A5-AB27-4046-9757-CE103A0C17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38080-F120-4AD4-BDDC-71CCBBD7076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39C05-7806-49A9-A3CB-3B41B0A64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DEEE5-5738-46C3-8EF8-1CA76E165BD7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3CA75-4294-456E-868C-6E0B55E5F0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5CD44-121A-43C2-95B6-E35940BC6023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7E379-BAFE-4CB7-B8B5-1C58086AE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D006C1D-3D7C-44FD-B6BC-A74ED4C57D7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9873EF-9826-4B8E-B152-72822771C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Početní úkony se zlomky.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Sčítání a odčítání zlomků, společný jmenovatel, počítání se závorkami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Početní úkony se zlomky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1A218D0-E695-4C47-9D96-EFF17F844C70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VY_32_INOVACE_10_193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0A5F3A3-EE92-4BD4-B06B-957268868ADB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63625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2"/>
          <p:cNvSpPr txBox="1">
            <a:spLocks noChangeArrowheads="1"/>
          </p:cNvSpPr>
          <p:nvPr/>
        </p:nvSpPr>
        <p:spPr bwMode="auto">
          <a:xfrm>
            <a:off x="2051050" y="2781300"/>
            <a:ext cx="4937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Sčítání a odčítání zlomků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C0B333E-BC38-412C-AD83-D5A9082E8CF2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2"/>
          <p:cNvSpPr txBox="1">
            <a:spLocks noChangeArrowheads="1"/>
          </p:cNvSpPr>
          <p:nvPr/>
        </p:nvSpPr>
        <p:spPr bwMode="auto">
          <a:xfrm>
            <a:off x="1674813" y="1474788"/>
            <a:ext cx="4805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Sčítání a odčítání lomených výrazů - zlomků</a:t>
            </a:r>
            <a:endParaRPr lang="cs-CZ" sz="24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88174" y="3068960"/>
            <a:ext cx="4802918" cy="2401811"/>
          </a:xfrm>
          <a:prstGeom prst="rect">
            <a:avLst/>
          </a:prstGeom>
          <a:blipFill rotWithShape="1">
            <a:blip r:embed="rId4"/>
            <a:stretch>
              <a:fillRect l="-1142" b="-76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2339975" y="2070100"/>
            <a:ext cx="30019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Společný jmenovatel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repeatCount="2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53DA5D2-E44C-4244-A7C8-6FF0F24728B6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406400" y="1484313"/>
            <a:ext cx="21066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Sečtěte, odečtěte: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7514" y="2436802"/>
            <a:ext cx="1609736" cy="2500556"/>
          </a:xfrm>
          <a:prstGeom prst="rect">
            <a:avLst/>
          </a:prstGeom>
          <a:blipFill rotWithShape="1">
            <a:blip r:embed="rId4"/>
            <a:stretch>
              <a:fillRect l="-3030" b="-73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473132" y="2408190"/>
            <a:ext cx="1236236" cy="2496004"/>
          </a:xfrm>
          <a:prstGeom prst="rect">
            <a:avLst/>
          </a:prstGeom>
          <a:blipFill rotWithShape="1">
            <a:blip r:embed="rId5"/>
            <a:stretch>
              <a:fillRect l="-4433" b="-73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940152" y="2373419"/>
            <a:ext cx="1854995" cy="2627322"/>
          </a:xfrm>
          <a:prstGeom prst="rect">
            <a:avLst/>
          </a:prstGeom>
          <a:blipFill rotWithShape="1">
            <a:blip r:embed="rId6"/>
            <a:stretch>
              <a:fillRect l="-2623" b="-69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CAECB97-AF22-49D7-BA11-3C042024E1F9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406400" y="1484313"/>
            <a:ext cx="21066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Sečtěte, odečtěte: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6463" y="2534956"/>
            <a:ext cx="2533066" cy="2525050"/>
          </a:xfrm>
          <a:prstGeom prst="rect">
            <a:avLst/>
          </a:prstGeom>
          <a:blipFill rotWithShape="1">
            <a:blip r:embed="rId4"/>
            <a:stretch>
              <a:fillRect l="-192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2735" y="2563040"/>
            <a:ext cx="1495922" cy="2496966"/>
          </a:xfrm>
          <a:prstGeom prst="rect">
            <a:avLst/>
          </a:prstGeom>
          <a:blipFill rotWithShape="1">
            <a:blip r:embed="rId5"/>
            <a:stretch>
              <a:fillRect l="-3252" b="-73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300192" y="2408190"/>
            <a:ext cx="2369559" cy="2651816"/>
          </a:xfrm>
          <a:prstGeom prst="rect">
            <a:avLst/>
          </a:prstGeom>
          <a:blipFill rotWithShape="1">
            <a:blip r:embed="rId6"/>
            <a:stretch>
              <a:fillRect l="-205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8443" name="TextovéPole 9"/>
          <p:cNvSpPr txBox="1">
            <a:spLocks noChangeArrowheads="1"/>
          </p:cNvSpPr>
          <p:nvPr/>
        </p:nvSpPr>
        <p:spPr bwMode="auto">
          <a:xfrm>
            <a:off x="3498850" y="1484313"/>
            <a:ext cx="12017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alibri" pitchFamily="34" charset="0"/>
              </a:rPr>
              <a:t>Výsledky: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B7A5725-6C9D-4FA8-AB7D-1E06072F1AD0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947738" y="1341438"/>
            <a:ext cx="46624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Počítejte výhodně, pokud možno zpaměti: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43608" y="2132856"/>
            <a:ext cx="3118482" cy="3550011"/>
          </a:xfrm>
          <a:prstGeom prst="rect">
            <a:avLst/>
          </a:prstGeom>
          <a:blipFill rotWithShape="1">
            <a:blip r:embed="rId4"/>
            <a:stretch>
              <a:fillRect l="-1563" b="-17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10212" y="2276872"/>
            <a:ext cx="2169505" cy="3273012"/>
          </a:xfrm>
          <a:prstGeom prst="rect">
            <a:avLst/>
          </a:prstGeom>
          <a:blipFill rotWithShape="1">
            <a:blip r:embed="rId5"/>
            <a:stretch>
              <a:fillRect l="-2247" b="-37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7236818-4752-4CED-A8C9-76CB9B60F687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1042988" y="1052513"/>
            <a:ext cx="46624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Počítejte výhodně, pokud možno zpaměti: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43608" y="2132856"/>
            <a:ext cx="3633046" cy="3560014"/>
          </a:xfrm>
          <a:prstGeom prst="rect">
            <a:avLst/>
          </a:prstGeom>
          <a:blipFill rotWithShape="1">
            <a:blip r:embed="rId4"/>
            <a:stretch>
              <a:fillRect l="-134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93021" y="2028949"/>
            <a:ext cx="2635465" cy="3757824"/>
          </a:xfrm>
          <a:prstGeom prst="rect">
            <a:avLst/>
          </a:prstGeom>
          <a:blipFill rotWithShape="1">
            <a:blip r:embed="rId5"/>
            <a:stretch>
              <a:fillRect l="-184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490" name="TextovéPole 5"/>
          <p:cNvSpPr txBox="1">
            <a:spLocks noChangeArrowheads="1"/>
          </p:cNvSpPr>
          <p:nvPr/>
        </p:nvSpPr>
        <p:spPr bwMode="auto">
          <a:xfrm>
            <a:off x="4197350" y="1593850"/>
            <a:ext cx="1131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alibri" pitchFamily="34" charset="0"/>
              </a:rPr>
              <a:t>Výsledky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863A73C-2399-4D11-9EC1-C15DAABE5643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1366838" y="1773238"/>
            <a:ext cx="1655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Pro šikovné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35696" y="2708920"/>
            <a:ext cx="4472058" cy="1475404"/>
          </a:xfrm>
          <a:prstGeom prst="rect">
            <a:avLst/>
          </a:prstGeom>
          <a:blipFill rotWithShape="1">
            <a:blip r:embed="rId4"/>
            <a:stretch>
              <a:fillRect l="-1090" b="-124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96F402F-7792-4E23-979D-8A95A913C5AA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2"/>
          <p:cNvSpPr txBox="1">
            <a:spLocks noChangeArrowheads="1"/>
          </p:cNvSpPr>
          <p:nvPr/>
        </p:nvSpPr>
        <p:spPr bwMode="auto">
          <a:xfrm>
            <a:off x="1366838" y="1773238"/>
            <a:ext cx="3167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Pro šikovné i s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35696" y="2708920"/>
            <a:ext cx="4858381" cy="1485407"/>
          </a:xfrm>
          <a:prstGeom prst="rect">
            <a:avLst/>
          </a:prstGeom>
          <a:blipFill rotWithShape="1">
            <a:blip r:embed="rId4"/>
            <a:stretch>
              <a:fillRect l="-1004" b="-41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2800166-4371-4F01-BBEE-49840CEB178A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2"/>
          <p:cNvSpPr txBox="1">
            <a:spLocks noChangeArrowheads="1"/>
          </p:cNvSpPr>
          <p:nvPr/>
        </p:nvSpPr>
        <p:spPr bwMode="auto">
          <a:xfrm>
            <a:off x="995363" y="1700213"/>
            <a:ext cx="7608887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400">
                <a:latin typeface="Calibri" pitchFamily="34" charset="0"/>
              </a:rPr>
              <a:t>KINDL, Karel. </a:t>
            </a:r>
            <a:r>
              <a:rPr lang="cs-CZ" sz="1400" i="1">
                <a:latin typeface="Calibri" pitchFamily="34" charset="0"/>
              </a:rPr>
              <a:t>Sbírka úloh z matematiky</a:t>
            </a:r>
            <a:r>
              <a:rPr lang="cs-CZ" sz="1400">
                <a:latin typeface="Calibri" pitchFamily="34" charset="0"/>
              </a:rPr>
              <a:t>. Praha: SPN, 1961, ISBN D-04*01773</a:t>
            </a:r>
          </a:p>
          <a:p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2228</TotalTime>
  <Words>323</Words>
  <Application>Microsoft Office PowerPoint</Application>
  <PresentationFormat>On-screen Show (4:3)</PresentationFormat>
  <Paragraphs>72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253</cp:revision>
  <dcterms:created xsi:type="dcterms:W3CDTF">2010-11-01T23:40:31Z</dcterms:created>
  <dcterms:modified xsi:type="dcterms:W3CDTF">2014-01-30T14:47:15Z</dcterms:modified>
</cp:coreProperties>
</file>