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8" r:id="rId2"/>
    <p:sldId id="257" r:id="rId3"/>
    <p:sldId id="269" r:id="rId4"/>
    <p:sldId id="284" r:id="rId5"/>
    <p:sldId id="283" r:id="rId6"/>
    <p:sldId id="281" r:id="rId7"/>
    <p:sldId id="279" r:id="rId8"/>
    <p:sldId id="28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66" d="100"/>
          <a:sy n="66" d="100"/>
        </p:scale>
        <p:origin x="-62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3F1917E-D693-4CE2-B1FB-8C8E8284AD82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CE637E2-DF23-45B9-9AD0-F091CC465A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98C9FB-3952-49BE-897E-FC833178A3B6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76D4D4-A36A-4B71-83BA-1163F8815D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3B1FD-77DC-4865-A2C9-3BB42D711BAB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C1F23C-4E7C-4DE7-88A6-F9585CD0EF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56E40-8B7F-4464-ACBC-790F80EC3799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34317D-6D07-45F7-B8CD-D72789BCF3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D1C584-2795-4371-A297-BE093AB24DD9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D39C7-118C-4C05-80E5-558FB3652E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A59CAC-8C15-43E6-9CB6-7D24F747B05C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513FC-0A63-453A-ACAD-6798FF83FE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E307D0-C38C-4702-B22B-FC4DD3BF59BE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43CA9-A15D-4560-ABB7-05447E1C9A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142715-74D4-41EF-96F4-AAF92AEE9E78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6C61B-C7E5-4FAF-97EB-539AA544AD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FED380-5810-486C-BC7A-FFA24EDECBA1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09BC93-9C4C-463A-B3C9-3D8C35C4D5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936E7-DE4C-4824-B8CD-450B55D108DE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FE5E2-E955-4814-AFFA-41800CC11F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69AB09-6B98-4C40-AFB0-7F6ADB5E7BA8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25F4BC-9BDD-4FAE-9F2C-F8E3F4E01D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E4A39-3AC6-44CE-989A-9539D95E879C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F49F45-A47C-43DF-8C34-FF41DDA93C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350F67C-DB20-4D5E-AFBA-32DAEF8435D8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6E1EB31-5351-4618-AE95-865AA58040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/>
        </p:nvGraphicFramePr>
        <p:xfrm>
          <a:off x="750888" y="2060575"/>
          <a:ext cx="7559675" cy="38354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Lineární rovnice 3 - neznámá ve jmenovateli. Případné chyby ve výsledcích příkladů se mohou vyskytnou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z důvodu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menší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pozornosti studentů.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Neznámá ve jmenovateli, podmínky řešení rovnice, odstranění jmenovatele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Matematika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Fričová Zdeňka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Výklad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výpočty do sešitu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ročník, žáci 16 – 17 let obory H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6041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Lineární rovnice 3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97DF1C4-AD07-4966-9433-DE84FF1319EA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VY_32_INOVACE_10_197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C01A4294-5335-419E-9CD5-6F620181EBA5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ovéPole 23"/>
          <p:cNvSpPr txBox="1">
            <a:spLocks noChangeArrowheads="1"/>
          </p:cNvSpPr>
          <p:nvPr/>
        </p:nvSpPr>
        <p:spPr bwMode="auto">
          <a:xfrm>
            <a:off x="1063625" y="2987675"/>
            <a:ext cx="704373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 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15368" name="TextovéPole 2"/>
          <p:cNvSpPr txBox="1">
            <a:spLocks noChangeArrowheads="1"/>
          </p:cNvSpPr>
          <p:nvPr/>
        </p:nvSpPr>
        <p:spPr bwMode="auto">
          <a:xfrm>
            <a:off x="1835150" y="2649538"/>
            <a:ext cx="5983288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Lineární rovnice 3 </a:t>
            </a:r>
          </a:p>
          <a:p>
            <a:r>
              <a:rPr lang="cs-CZ" sz="4000" b="1">
                <a:latin typeface="Calibri" pitchFamily="34" charset="0"/>
              </a:rPr>
              <a:t>s neznámou ve jmenovateli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D5076ED-9257-4A6F-8D19-2E6F7124523A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TextovéPole 2"/>
          <p:cNvSpPr txBox="1">
            <a:spLocks noChangeArrowheads="1"/>
          </p:cNvSpPr>
          <p:nvPr/>
        </p:nvSpPr>
        <p:spPr bwMode="auto">
          <a:xfrm>
            <a:off x="704850" y="1624013"/>
            <a:ext cx="21034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Určete, kdy mají </a:t>
            </a:r>
          </a:p>
          <a:p>
            <a:r>
              <a:rPr lang="cs-CZ" sz="2000" b="1">
                <a:latin typeface="Calibri" pitchFamily="34" charset="0"/>
              </a:rPr>
              <a:t>dané výrazy smysl</a:t>
            </a:r>
            <a:endParaRPr lang="cs-CZ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851920" y="1628915"/>
            <a:ext cx="2135906" cy="3954480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B2817EA-6494-4068-B213-BAD91016BA09}" type="slidenum">
              <a:rPr lang="cs-CZ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15888"/>
            <a:ext cx="5653088" cy="728662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2"/>
          <p:cNvSpPr txBox="1">
            <a:spLocks noChangeArrowheads="1"/>
          </p:cNvSpPr>
          <p:nvPr/>
        </p:nvSpPr>
        <p:spPr bwMode="auto">
          <a:xfrm>
            <a:off x="684213" y="1484313"/>
            <a:ext cx="16113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Řešte rovnice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724128" y="1700576"/>
            <a:ext cx="1652760" cy="3968266"/>
          </a:xfrm>
          <a:prstGeom prst="rect">
            <a:avLst/>
          </a:prstGeom>
          <a:blipFill rotWithShape="1">
            <a:blip r:embed="rId4"/>
            <a:stretch>
              <a:fillRect l="-332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123560" y="2420888"/>
            <a:ext cx="2535053" cy="2800767"/>
          </a:xfrm>
          <a:prstGeom prst="rect">
            <a:avLst/>
          </a:prstGeom>
          <a:blipFill rotWithShape="0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309EB99-0A7A-40EF-AB6A-C8284A24711A}" type="slidenum">
              <a:rPr lang="cs-CZ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2"/>
          <p:cNvSpPr txBox="1">
            <a:spLocks noChangeArrowheads="1"/>
          </p:cNvSpPr>
          <p:nvPr/>
        </p:nvSpPr>
        <p:spPr bwMode="auto">
          <a:xfrm>
            <a:off x="827088" y="1916113"/>
            <a:ext cx="11318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Výsledky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812887" y="1916832"/>
            <a:ext cx="1115177" cy="3371629"/>
          </a:xfrm>
          <a:prstGeom prst="rect">
            <a:avLst/>
          </a:prstGeom>
          <a:blipFill rotWithShape="1">
            <a:blip r:embed="rId4"/>
            <a:stretch>
              <a:fillRect l="-4372" b="-180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788024" y="1988840"/>
            <a:ext cx="1590500" cy="3693319"/>
          </a:xfrm>
          <a:prstGeom prst="rect">
            <a:avLst/>
          </a:prstGeom>
          <a:blipFill rotWithShape="1">
            <a:blip r:embed="rId5"/>
            <a:stretch>
              <a:fillRect l="-3065" t="-82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8442" name="TextovéPole 5"/>
          <p:cNvSpPr txBox="1">
            <a:spLocks noChangeArrowheads="1"/>
          </p:cNvSpPr>
          <p:nvPr/>
        </p:nvSpPr>
        <p:spPr bwMode="auto">
          <a:xfrm>
            <a:off x="4787900" y="1196975"/>
            <a:ext cx="25479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Nezapomeneme </a:t>
            </a:r>
          </a:p>
          <a:p>
            <a:r>
              <a:rPr lang="cs-CZ" b="1">
                <a:solidFill>
                  <a:srgbClr val="FF0000"/>
                </a:solidFill>
                <a:latin typeface="Calibri" pitchFamily="34" charset="0"/>
              </a:rPr>
              <a:t>na podmínky řešitelnosti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A742F42D-F7FC-4458-9BC7-AE6A6D7332B6}" type="slidenum">
              <a:rPr lang="cs-CZ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ovéPole 2"/>
          <p:cNvSpPr txBox="1">
            <a:spLocks noChangeArrowheads="1"/>
          </p:cNvSpPr>
          <p:nvPr/>
        </p:nvSpPr>
        <p:spPr bwMode="auto">
          <a:xfrm>
            <a:off x="611188" y="1700213"/>
            <a:ext cx="1857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9464" name="TextovéPole 3"/>
          <p:cNvSpPr txBox="1">
            <a:spLocks noChangeArrowheads="1"/>
          </p:cNvSpPr>
          <p:nvPr/>
        </p:nvSpPr>
        <p:spPr bwMode="auto">
          <a:xfrm>
            <a:off x="3132138" y="1196975"/>
            <a:ext cx="16748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Shrnutí rovnic</a:t>
            </a:r>
          </a:p>
          <a:p>
            <a:r>
              <a:rPr lang="cs-CZ" sz="2000" b="1">
                <a:latin typeface="Calibri" pitchFamily="34" charset="0"/>
              </a:rPr>
              <a:t>Řešte rovnice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03924" y="2395817"/>
            <a:ext cx="3105145" cy="3374963"/>
          </a:xfrm>
          <a:prstGeom prst="rect">
            <a:avLst/>
          </a:prstGeom>
          <a:blipFill rotWithShape="1">
            <a:blip r:embed="rId4"/>
            <a:stretch>
              <a:fillRect l="-1569" t="-903" b="-1986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401265" y="2395817"/>
            <a:ext cx="4164858" cy="3375796"/>
          </a:xfrm>
          <a:prstGeom prst="rect">
            <a:avLst/>
          </a:prstGeom>
          <a:blipFill rotWithShape="1">
            <a:blip r:embed="rId5"/>
            <a:stretch>
              <a:fillRect l="-1318" t="-903" b="-18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F46FAF3-3F04-4D0A-9926-A9496FA99E3E}" type="slidenum">
              <a:rPr lang="cs-CZ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2"/>
          <p:cNvSpPr txBox="1">
            <a:spLocks noChangeArrowheads="1"/>
          </p:cNvSpPr>
          <p:nvPr/>
        </p:nvSpPr>
        <p:spPr bwMode="auto">
          <a:xfrm>
            <a:off x="3446463" y="1212850"/>
            <a:ext cx="11318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Výsledky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195735" y="1808719"/>
            <a:ext cx="1166473" cy="3493008"/>
          </a:xfrm>
          <a:prstGeom prst="rect">
            <a:avLst/>
          </a:prstGeom>
          <a:blipFill rotWithShape="0">
            <a:blip r:embed="rId4"/>
            <a:stretch>
              <a:fillRect l="-4167" t="-1047" b="-349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860031" y="1812886"/>
            <a:ext cx="1150251" cy="3368166"/>
          </a:xfrm>
          <a:prstGeom prst="rect">
            <a:avLst/>
          </a:prstGeom>
          <a:blipFill rotWithShape="0">
            <a:blip r:embed="rId5"/>
            <a:stretch>
              <a:fillRect l="-4233" t="-904" b="-18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387BE308-9CA7-418A-970E-B9C7788FDB29}" type="slidenum">
              <a:rPr lang="cs-CZ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2"/>
          <p:cNvSpPr txBox="1">
            <a:spLocks noChangeArrowheads="1"/>
          </p:cNvSpPr>
          <p:nvPr/>
        </p:nvSpPr>
        <p:spPr bwMode="auto">
          <a:xfrm>
            <a:off x="995363" y="1341438"/>
            <a:ext cx="7608887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Použité zdroje: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1200">
                <a:latin typeface="Calibri" pitchFamily="34" charset="0"/>
              </a:rPr>
              <a:t>BUŠEK, RnDr.Ivan; MACHÁČEK, Phdr. Vlastimil. </a:t>
            </a:r>
            <a:r>
              <a:rPr lang="cs-CZ" sz="1200" i="1">
                <a:latin typeface="Calibri" pitchFamily="34" charset="0"/>
              </a:rPr>
              <a:t>Sbírka úloh z matematiky</a:t>
            </a:r>
            <a:r>
              <a:rPr lang="cs-CZ" sz="1200">
                <a:latin typeface="Calibri" pitchFamily="34" charset="0"/>
              </a:rPr>
              <a:t>. Praha: SPN, 1992, ISBN 80-04-26090-X</a:t>
            </a:r>
          </a:p>
          <a:p>
            <a:r>
              <a:rPr lang="cs-CZ" sz="1200">
                <a:latin typeface="Calibri" pitchFamily="34" charset="0"/>
              </a:rPr>
              <a:t>TREJBAL, Josef; FILIP, Štefan. </a:t>
            </a:r>
            <a:r>
              <a:rPr lang="cs-CZ" sz="1200" i="1">
                <a:latin typeface="Calibri" pitchFamily="34" charset="0"/>
              </a:rPr>
              <a:t>Sbírka úloh z matematiky</a:t>
            </a:r>
            <a:r>
              <a:rPr lang="cs-CZ" sz="1200">
                <a:latin typeface="Calibri" pitchFamily="34" charset="0"/>
              </a:rPr>
              <a:t>. Praha: SPN, 1992, ISBN 80-04025671-6</a:t>
            </a:r>
          </a:p>
          <a:p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2231</TotalTime>
  <Words>295</Words>
  <Application>Microsoft Office PowerPoint</Application>
  <PresentationFormat>On-screen Show (4:3)</PresentationFormat>
  <Paragraphs>69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Calibri</vt:lpstr>
      <vt:lpstr>Arial</vt:lpstr>
      <vt:lpstr>Times New Roman</vt:lpstr>
      <vt:lpstr>Book Antiqua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255</cp:revision>
  <dcterms:created xsi:type="dcterms:W3CDTF">2010-11-01T23:40:31Z</dcterms:created>
  <dcterms:modified xsi:type="dcterms:W3CDTF">2014-01-30T15:10:47Z</dcterms:modified>
</cp:coreProperties>
</file>