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57" r:id="rId3"/>
    <p:sldId id="269" r:id="rId4"/>
    <p:sldId id="284" r:id="rId5"/>
    <p:sldId id="283" r:id="rId6"/>
    <p:sldId id="281" r:id="rId7"/>
    <p:sldId id="279" r:id="rId8"/>
    <p:sldId id="285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50" d="100"/>
          <a:sy n="50" d="100"/>
        </p:scale>
        <p:origin x="-10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4BD5E1D-00FF-49DF-B0C0-B9517BBDE152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D07BDC7-EA42-4677-AC27-6D3E8B9F3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3B280-37F6-4334-BAE0-F9BEF5878F5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98A66-D662-4B32-A80D-3D7DCB2D4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CF862-B553-4CA2-B14A-014661952963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3E17C-E0A0-4338-A2B3-0C6FF0E91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E39719-C350-4BA2-B295-1F30407FD17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028C4-93DF-4712-B83C-2790B0BCF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BB787-51DC-4A61-A983-8A65D5E447C1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AE0AF-DE97-4EBD-B0AD-4CED4E5D7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DEEABC-A4F8-477E-97CC-D6F2FCBF3B6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60974-EF2A-42E1-B04D-BD22BC416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EB6E9-BC59-4C56-92B4-75358DFAAE8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44E2F-0EDC-4D3E-AC9F-DB1C5ED1D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FC82B-3079-46B5-8303-FE80D6CCED4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DD08D-D290-477A-BA8E-DCB2116C8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B8679-CD24-4267-9062-05CB5ED11AC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B4C55-58B4-4DE4-A1A1-45C1998FC8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C21C6-31DD-4763-A638-28817A2686D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60645C-D47A-4055-82F4-452BF508E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7C8BD-FB9D-464B-BCB3-FA32ABEF492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0BE46-6784-49BF-BBBD-8340662E7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D619B-1005-42F5-ACA3-416CFF0D8B8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FE76DA-E334-419A-AEFC-C07E68F0F0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0A9AC3-10D8-4EBB-92F2-7D9D620CA15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0E68202-3BD4-4114-B76A-D2DA4E56A9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Lineární nerovnice 2.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Nerovnice, intervaly, způsoby řešení, vyjádření výsledku, nerovnítko-násobení -1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Lineární nerovnice 2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672E0AD-9AA4-4217-B049-AE316883606F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VY_32_INOVACE_10_199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20A10E5-EB47-4463-BB28-5C2842E881A4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2"/>
          <p:cNvSpPr txBox="1">
            <a:spLocks noChangeArrowheads="1"/>
          </p:cNvSpPr>
          <p:nvPr/>
        </p:nvSpPr>
        <p:spPr bwMode="auto">
          <a:xfrm>
            <a:off x="2195513" y="2649538"/>
            <a:ext cx="4398962" cy="197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Lineární nerovnice 2</a:t>
            </a:r>
          </a:p>
          <a:p>
            <a:pPr algn="ctr"/>
            <a:endParaRPr lang="cs-CZ" sz="4000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procvičení</a:t>
            </a:r>
          </a:p>
          <a:p>
            <a:pPr algn="ctr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CF55332-B960-4CBC-B360-19DFE2E95B12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2"/>
          <p:cNvSpPr txBox="1">
            <a:spLocks noChangeArrowheads="1"/>
          </p:cNvSpPr>
          <p:nvPr/>
        </p:nvSpPr>
        <p:spPr bwMode="auto">
          <a:xfrm>
            <a:off x="2855913" y="1557338"/>
            <a:ext cx="1879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31168" y="2348880"/>
            <a:ext cx="3234347" cy="3498265"/>
          </a:xfrm>
          <a:prstGeom prst="rect">
            <a:avLst/>
          </a:prstGeom>
          <a:blipFill rotWithShape="1">
            <a:blip r:embed="rId4"/>
            <a:stretch>
              <a:fillRect l="-1507" t="-87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EE8A87A-15CA-4ECA-ADD9-1167A1D94F24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3851275" y="1446213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59505" y="2242858"/>
            <a:ext cx="1824987" cy="4522392"/>
          </a:xfrm>
          <a:prstGeom prst="rect">
            <a:avLst/>
          </a:prstGeom>
          <a:blipFill rotWithShape="1">
            <a:blip r:embed="rId4"/>
            <a:stretch>
              <a:fillRect l="-2667" t="-9838" r="-50667" b="-404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F802D6A-FBEA-4AA8-8E7E-ED8CD2A96809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611188" y="1397000"/>
            <a:ext cx="1879600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51731" y="1844824"/>
            <a:ext cx="3286092" cy="3973267"/>
          </a:xfrm>
          <a:prstGeom prst="rect">
            <a:avLst/>
          </a:prstGeom>
          <a:blipFill rotWithShape="1">
            <a:blip r:embed="rId4"/>
            <a:stretch>
              <a:fillRect l="-167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C630D0C-EB9F-4F61-ACAD-CC5092C2FA14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1476375" y="1916113"/>
            <a:ext cx="1130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5896" y="1931715"/>
            <a:ext cx="1845505" cy="3691395"/>
          </a:xfrm>
          <a:prstGeom prst="rect">
            <a:avLst/>
          </a:prstGeom>
          <a:blipFill rotWithShape="1">
            <a:blip r:embed="rId4"/>
            <a:stretch>
              <a:fillRect l="-2640" t="-12066" r="-50825" b="-1272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31702E0-B2F3-47C4-BAB9-4413DB572144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3054350" y="1412875"/>
            <a:ext cx="18796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Řešte nerovnice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53593" y="2348880"/>
            <a:ext cx="2560253" cy="3182987"/>
          </a:xfrm>
          <a:prstGeom prst="rect">
            <a:avLst/>
          </a:prstGeom>
          <a:blipFill rotWithShape="1">
            <a:blip r:embed="rId4"/>
            <a:stretch>
              <a:fillRect l="-2143" b="-38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6CBBC59-C7E0-42DC-8FF5-0AF13BEA042F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Obdélník 3"/>
          <p:cNvSpPr>
            <a:spLocks noChangeArrowheads="1"/>
          </p:cNvSpPr>
          <p:nvPr/>
        </p:nvSpPr>
        <p:spPr bwMode="auto">
          <a:xfrm>
            <a:off x="768350" y="1941513"/>
            <a:ext cx="4572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21512" name="TextovéPole 2"/>
          <p:cNvSpPr txBox="1">
            <a:spLocks noChangeArrowheads="1"/>
          </p:cNvSpPr>
          <p:nvPr/>
        </p:nvSpPr>
        <p:spPr bwMode="auto">
          <a:xfrm>
            <a:off x="4006850" y="1357313"/>
            <a:ext cx="1130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51920" y="2420888"/>
            <a:ext cx="1830053" cy="3065134"/>
          </a:xfrm>
          <a:prstGeom prst="rect">
            <a:avLst/>
          </a:prstGeom>
          <a:blipFill rotWithShape="1">
            <a:blip r:embed="rId4"/>
            <a:stretch>
              <a:fillRect l="-3000" t="-14513" r="-293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0BEAB3E-E7E4-4DAF-898C-A782DAD54702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995363" y="1341438"/>
            <a:ext cx="76088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TREJBAL, Josef; FILIP, Štefan. 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80-04025671-6</a:t>
            </a:r>
          </a:p>
          <a:p>
            <a:r>
              <a:rPr lang="cs-CZ" sz="1200">
                <a:latin typeface="Calibri" pitchFamily="34" charset="0"/>
              </a:rPr>
              <a:t>BUŠEK, Phdr. Ivan; KUBÍNOVÁ, Doc.rndr. Marie.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1995, ISBN 80-7196-132-9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2240</TotalTime>
  <Words>298</Words>
  <Application>Microsoft Office PowerPoint</Application>
  <PresentationFormat>On-screen Show (4:3)</PresentationFormat>
  <Paragraphs>69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254</cp:revision>
  <dcterms:created xsi:type="dcterms:W3CDTF">2010-11-01T23:40:31Z</dcterms:created>
  <dcterms:modified xsi:type="dcterms:W3CDTF">2014-01-30T15:15:38Z</dcterms:modified>
</cp:coreProperties>
</file>