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theme/theme5.xml" ContentType="application/vnd.openxmlformats-officedocument.theme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6.xml" ContentType="application/vnd.openxmlformats-officedocument.theme+xml"/>
  <Override PartName="/ppt/theme/theme7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96" r:id="rId3"/>
    <p:sldMasterId id="2147483708" r:id="rId4"/>
    <p:sldMasterId id="2147483720" r:id="rId5"/>
    <p:sldMasterId id="2147483732" r:id="rId6"/>
  </p:sldMasterIdLst>
  <p:notesMasterIdLst>
    <p:notesMasterId r:id="rId15"/>
  </p:notesMasterIdLst>
  <p:sldIdLst>
    <p:sldId id="257" r:id="rId7"/>
    <p:sldId id="259" r:id="rId8"/>
    <p:sldId id="270" r:id="rId9"/>
    <p:sldId id="262" r:id="rId10"/>
    <p:sldId id="264" r:id="rId11"/>
    <p:sldId id="266" r:id="rId12"/>
    <p:sldId id="268" r:id="rId13"/>
    <p:sldId id="269" r:id="rId14"/>
  </p:sldIdLst>
  <p:sldSz cx="12192000" cy="6858000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=""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823" autoAdjust="0"/>
    <p:restoredTop sz="94654" autoAdjust="0"/>
  </p:normalViewPr>
  <p:slideViewPr>
    <p:cSldViewPr snapToGrid="0">
      <p:cViewPr varScale="1">
        <p:scale>
          <a:sx n="109" d="100"/>
          <a:sy n="109" d="100"/>
        </p:scale>
        <p:origin x="-76" y="-87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2.xml"/><Relationship Id="rId13" Type="http://schemas.openxmlformats.org/officeDocument/2006/relationships/slide" Target="slides/slide7.xml"/><Relationship Id="rId18" Type="http://schemas.openxmlformats.org/officeDocument/2006/relationships/theme" Target="theme/theme1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" Target="slides/slide5.xml"/><Relationship Id="rId5" Type="http://schemas.openxmlformats.org/officeDocument/2006/relationships/slideMaster" Target="slideMasters/slideMaster5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4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3.xml"/><Relationship Id="rId14" Type="http://schemas.openxmlformats.org/officeDocument/2006/relationships/slide" Target="slides/slide8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7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4D1447-F9C2-419E-A81D-AB12640FF48A}" type="datetimeFigureOut">
              <a:rPr lang="cs-CZ" smtClean="0"/>
              <a:t>30.1.2014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B7E0B96-3C73-4CCA-BB7E-D582FE0CD6B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103558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82588" y="695325"/>
            <a:ext cx="6092825" cy="3427413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685800" y="4343400"/>
            <a:ext cx="5486043" cy="4114800"/>
          </a:xfrm>
        </p:spPr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350064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82588" y="695325"/>
            <a:ext cx="6092825" cy="3427413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685800" y="4343400"/>
            <a:ext cx="5486043" cy="4114800"/>
          </a:xfrm>
        </p:spPr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955935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82588" y="695325"/>
            <a:ext cx="6092825" cy="3427413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685800" y="4343400"/>
            <a:ext cx="5486043" cy="4114800"/>
          </a:xfrm>
        </p:spPr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982770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82588" y="695325"/>
            <a:ext cx="6092825" cy="3427413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685800" y="4343400"/>
            <a:ext cx="5486043" cy="4114800"/>
          </a:xfrm>
        </p:spPr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339377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82588" y="695325"/>
            <a:ext cx="6092825" cy="3427413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685800" y="4343400"/>
            <a:ext cx="5486043" cy="4114800"/>
          </a:xfrm>
        </p:spPr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743228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069987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588976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447412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060362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654538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859244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649420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69159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985441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922378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9174020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ctrTitle"/>
          </p:nvPr>
        </p:nvSpPr>
        <p:spPr>
          <a:xfrm>
            <a:off x="914400" y="2130423"/>
            <a:ext cx="10363200" cy="1470026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Podnadpis 2"/>
          <p:cNvSpPr txBox="1">
            <a:spLocks noGrp="1"/>
          </p:cNvSpPr>
          <p:nvPr>
            <p:ph type="subTitle" idx="1"/>
          </p:nvPr>
        </p:nvSpPr>
        <p:spPr>
          <a:xfrm>
            <a:off x="1828800" y="3886201"/>
            <a:ext cx="8534400" cy="1752603"/>
          </a:xfrm>
        </p:spPr>
        <p:txBody>
          <a:bodyPr anchorCtr="1"/>
          <a:lstStyle>
            <a:lvl1pPr marL="0" indent="0" algn="ctr">
              <a:buNone/>
              <a:defRPr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 předlohy.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75674DBC-0C40-43A3-ACD1-52041F555CFF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569093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9C1193C7-B4AC-4158-BECE-CDA7D8F3C29B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0081808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963081" y="4406896"/>
            <a:ext cx="10363200" cy="1362071"/>
          </a:xfrm>
        </p:spPr>
        <p:txBody>
          <a:bodyPr anchor="t" anchorCtr="0"/>
          <a:lstStyle>
            <a:lvl1pPr algn="l">
              <a:defRPr sz="4000" b="1" cap="all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963081" y="2906713"/>
            <a:ext cx="10363200" cy="1500182"/>
          </a:xfrm>
        </p:spPr>
        <p:txBody>
          <a:bodyPr anchor="b"/>
          <a:lstStyle>
            <a:lvl1pPr marL="0" indent="0">
              <a:buNone/>
              <a:defRPr sz="2000"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812410B5-B040-40FC-87C7-242B58CAF53D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4703281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609601" y="1600201"/>
            <a:ext cx="5384804" cy="452595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idx="2"/>
          </p:nvPr>
        </p:nvSpPr>
        <p:spPr>
          <a:xfrm>
            <a:off x="6197595" y="1600201"/>
            <a:ext cx="5384804" cy="452595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7873A8F5-F130-4555-99D0-EDC00794D25F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0318656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609600" y="274640"/>
            <a:ext cx="10972800" cy="1143000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609600" y="1535114"/>
            <a:ext cx="5386912" cy="639759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idx="2"/>
          </p:nvPr>
        </p:nvSpPr>
        <p:spPr>
          <a:xfrm>
            <a:off x="609600" y="2174872"/>
            <a:ext cx="5386912" cy="395128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text 4"/>
          <p:cNvSpPr txBox="1">
            <a:spLocks noGrp="1"/>
          </p:cNvSpPr>
          <p:nvPr>
            <p:ph type="body" idx="3"/>
          </p:nvPr>
        </p:nvSpPr>
        <p:spPr>
          <a:xfrm>
            <a:off x="6193364" y="1535114"/>
            <a:ext cx="5389035" cy="639759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6" name="Zástupný symbol pro obsah 5"/>
          <p:cNvSpPr txBox="1">
            <a:spLocks noGrp="1"/>
          </p:cNvSpPr>
          <p:nvPr>
            <p:ph idx="4"/>
          </p:nvPr>
        </p:nvSpPr>
        <p:spPr>
          <a:xfrm>
            <a:off x="6193364" y="2174872"/>
            <a:ext cx="5389035" cy="395128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6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8" name="Zástupný symbol pro zápatí 7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9" name="Zástupný symbol pro číslo snímku 8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83ED6BB6-E7EF-432D-9B77-74BA571FAD8F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755859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D75F22E7-F538-400F-ACEF-DD40FDA6AAD4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3129495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Zástupný symbol pro zápatí 2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Zástupný symbol pro číslo snímku 3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42B5444B-2870-4E9F-948B-0F10F8102BBB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7567932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hf sldNum="0" hdr="0" ftr="0" dt="0"/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609601" y="273048"/>
            <a:ext cx="4011081" cy="1162046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4766730" y="273048"/>
            <a:ext cx="6815669" cy="5853110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609601" y="1435095"/>
            <a:ext cx="4011081" cy="4691064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2775AF2C-67DB-4B2F-906D-5F6B4D529501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6717923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2389717" y="4800601"/>
            <a:ext cx="7315200" cy="566735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rázek 2"/>
          <p:cNvSpPr txBox="1">
            <a:spLocks noGrp="1"/>
          </p:cNvSpPr>
          <p:nvPr>
            <p:ph type="pic" idx="1"/>
          </p:nvPr>
        </p:nvSpPr>
        <p:spPr>
          <a:xfrm>
            <a:off x="2389717" y="612776"/>
            <a:ext cx="7315200" cy="4114800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endParaRPr lang="cs-CZ"/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2389717" y="5367335"/>
            <a:ext cx="7315200" cy="804864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149529A3-4B2E-40C1-8EA1-691C0B88A7CA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4867944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FED81E9E-4EDE-4E05-B41E-65BE62549908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0379751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 txBox="1">
            <a:spLocks noGrp="1"/>
          </p:cNvSpPr>
          <p:nvPr>
            <p:ph type="title" orient="vert"/>
          </p:nvPr>
        </p:nvSpPr>
        <p:spPr>
          <a:xfrm>
            <a:off x="8839200" y="128593"/>
            <a:ext cx="2743200" cy="5997577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>
          <a:xfrm>
            <a:off x="609600" y="128593"/>
            <a:ext cx="8026395" cy="5997577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AED2979F-9E71-41F0-B463-3394BF92BA83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4695992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ctrTitle"/>
          </p:nvPr>
        </p:nvSpPr>
        <p:spPr>
          <a:xfrm>
            <a:off x="914400" y="2130423"/>
            <a:ext cx="10363200" cy="1470026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Podnadpis 2"/>
          <p:cNvSpPr txBox="1">
            <a:spLocks noGrp="1"/>
          </p:cNvSpPr>
          <p:nvPr>
            <p:ph type="subTitle" idx="1"/>
          </p:nvPr>
        </p:nvSpPr>
        <p:spPr>
          <a:xfrm>
            <a:off x="1828800" y="3886201"/>
            <a:ext cx="8534400" cy="1752603"/>
          </a:xfrm>
        </p:spPr>
        <p:txBody>
          <a:bodyPr anchorCtr="1"/>
          <a:lstStyle>
            <a:lvl1pPr marL="0" indent="0" algn="ctr">
              <a:buNone/>
              <a:defRPr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 předlohy.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75674DBC-0C40-43A3-ACD1-52041F555CFF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7971653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9C1193C7-B4AC-4158-BECE-CDA7D8F3C29B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8654259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963081" y="4406896"/>
            <a:ext cx="10363200" cy="1362071"/>
          </a:xfrm>
        </p:spPr>
        <p:txBody>
          <a:bodyPr anchor="t" anchorCtr="0"/>
          <a:lstStyle>
            <a:lvl1pPr algn="l">
              <a:defRPr sz="4000" b="1" cap="all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963081" y="2906713"/>
            <a:ext cx="10363200" cy="1500182"/>
          </a:xfrm>
        </p:spPr>
        <p:txBody>
          <a:bodyPr anchor="b"/>
          <a:lstStyle>
            <a:lvl1pPr marL="0" indent="0">
              <a:buNone/>
              <a:defRPr sz="2000"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812410B5-B040-40FC-87C7-242B58CAF53D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2486611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609601" y="1600201"/>
            <a:ext cx="5384804" cy="452595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idx="2"/>
          </p:nvPr>
        </p:nvSpPr>
        <p:spPr>
          <a:xfrm>
            <a:off x="6197595" y="1600201"/>
            <a:ext cx="5384804" cy="452595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7873A8F5-F130-4555-99D0-EDC00794D25F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0964022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609600" y="274640"/>
            <a:ext cx="10972800" cy="1143000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609600" y="1535114"/>
            <a:ext cx="5386912" cy="639759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idx="2"/>
          </p:nvPr>
        </p:nvSpPr>
        <p:spPr>
          <a:xfrm>
            <a:off x="609600" y="2174872"/>
            <a:ext cx="5386912" cy="395128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text 4"/>
          <p:cNvSpPr txBox="1">
            <a:spLocks noGrp="1"/>
          </p:cNvSpPr>
          <p:nvPr>
            <p:ph type="body" idx="3"/>
          </p:nvPr>
        </p:nvSpPr>
        <p:spPr>
          <a:xfrm>
            <a:off x="6193364" y="1535114"/>
            <a:ext cx="5389035" cy="639759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6" name="Zástupný symbol pro obsah 5"/>
          <p:cNvSpPr txBox="1">
            <a:spLocks noGrp="1"/>
          </p:cNvSpPr>
          <p:nvPr>
            <p:ph idx="4"/>
          </p:nvPr>
        </p:nvSpPr>
        <p:spPr>
          <a:xfrm>
            <a:off x="6193364" y="2174872"/>
            <a:ext cx="5389035" cy="395128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6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8" name="Zástupný symbol pro zápatí 7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9" name="Zástupný symbol pro číslo snímku 8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83ED6BB6-E7EF-432D-9B77-74BA571FAD8F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830486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D75F22E7-F538-400F-ACEF-DD40FDA6AAD4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3778379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Zástupný symbol pro zápatí 2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Zástupný symbol pro číslo snímku 3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42B5444B-2870-4E9F-948B-0F10F8102BBB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4230325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hf sldNum="0" hdr="0" ftr="0" dt="0"/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609601" y="273048"/>
            <a:ext cx="4011081" cy="1162046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4766730" y="273048"/>
            <a:ext cx="6815669" cy="5853110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609601" y="1435095"/>
            <a:ext cx="4011081" cy="4691064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2775AF2C-67DB-4B2F-906D-5F6B4D529501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6030081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2389717" y="4800601"/>
            <a:ext cx="7315200" cy="566735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rázek 2"/>
          <p:cNvSpPr txBox="1">
            <a:spLocks noGrp="1"/>
          </p:cNvSpPr>
          <p:nvPr>
            <p:ph type="pic" idx="1"/>
          </p:nvPr>
        </p:nvSpPr>
        <p:spPr>
          <a:xfrm>
            <a:off x="2389717" y="612776"/>
            <a:ext cx="7315200" cy="4114800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endParaRPr lang="cs-CZ"/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2389717" y="5367335"/>
            <a:ext cx="7315200" cy="804864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149529A3-4B2E-40C1-8EA1-691C0B88A7CA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2293219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FED81E9E-4EDE-4E05-B41E-65BE62549908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0318845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 txBox="1">
            <a:spLocks noGrp="1"/>
          </p:cNvSpPr>
          <p:nvPr>
            <p:ph type="title" orient="vert"/>
          </p:nvPr>
        </p:nvSpPr>
        <p:spPr>
          <a:xfrm>
            <a:off x="8839200" y="128593"/>
            <a:ext cx="2743200" cy="5997577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>
          <a:xfrm>
            <a:off x="609600" y="128593"/>
            <a:ext cx="8026395" cy="5997577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AED2979F-9E71-41F0-B463-3394BF92BA83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6284703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ctrTitle"/>
          </p:nvPr>
        </p:nvSpPr>
        <p:spPr>
          <a:xfrm>
            <a:off x="914400" y="2130423"/>
            <a:ext cx="10363200" cy="1470026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Podnadpis 2"/>
          <p:cNvSpPr txBox="1">
            <a:spLocks noGrp="1"/>
          </p:cNvSpPr>
          <p:nvPr>
            <p:ph type="subTitle" idx="1"/>
          </p:nvPr>
        </p:nvSpPr>
        <p:spPr>
          <a:xfrm>
            <a:off x="1828800" y="3886201"/>
            <a:ext cx="8534400" cy="1752603"/>
          </a:xfrm>
        </p:spPr>
        <p:txBody>
          <a:bodyPr anchorCtr="1"/>
          <a:lstStyle>
            <a:lvl1pPr marL="0" indent="0" algn="ctr">
              <a:buNone/>
              <a:defRPr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 předlohy.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75674DBC-0C40-43A3-ACD1-52041F555CFF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9674117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9C1193C7-B4AC-4158-BECE-CDA7D8F3C29B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2639426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963081" y="4406896"/>
            <a:ext cx="10363200" cy="1362071"/>
          </a:xfrm>
        </p:spPr>
        <p:txBody>
          <a:bodyPr anchor="t" anchorCtr="0"/>
          <a:lstStyle>
            <a:lvl1pPr algn="l">
              <a:defRPr sz="4000" b="1" cap="all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963081" y="2906713"/>
            <a:ext cx="10363200" cy="1500182"/>
          </a:xfrm>
        </p:spPr>
        <p:txBody>
          <a:bodyPr anchor="b"/>
          <a:lstStyle>
            <a:lvl1pPr marL="0" indent="0">
              <a:buNone/>
              <a:defRPr sz="2000"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812410B5-B040-40FC-87C7-242B58CAF53D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3529450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609601" y="1600201"/>
            <a:ext cx="5384804" cy="452595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idx="2"/>
          </p:nvPr>
        </p:nvSpPr>
        <p:spPr>
          <a:xfrm>
            <a:off x="6197595" y="1600201"/>
            <a:ext cx="5384804" cy="452595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7873A8F5-F130-4555-99D0-EDC00794D25F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0974869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609600" y="274640"/>
            <a:ext cx="10972800" cy="1143000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609600" y="1535114"/>
            <a:ext cx="5386912" cy="639759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idx="2"/>
          </p:nvPr>
        </p:nvSpPr>
        <p:spPr>
          <a:xfrm>
            <a:off x="609600" y="2174872"/>
            <a:ext cx="5386912" cy="395128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text 4"/>
          <p:cNvSpPr txBox="1">
            <a:spLocks noGrp="1"/>
          </p:cNvSpPr>
          <p:nvPr>
            <p:ph type="body" idx="3"/>
          </p:nvPr>
        </p:nvSpPr>
        <p:spPr>
          <a:xfrm>
            <a:off x="6193364" y="1535114"/>
            <a:ext cx="5389035" cy="639759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6" name="Zástupný symbol pro obsah 5"/>
          <p:cNvSpPr txBox="1">
            <a:spLocks noGrp="1"/>
          </p:cNvSpPr>
          <p:nvPr>
            <p:ph idx="4"/>
          </p:nvPr>
        </p:nvSpPr>
        <p:spPr>
          <a:xfrm>
            <a:off x="6193364" y="2174872"/>
            <a:ext cx="5389035" cy="395128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6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8" name="Zástupný symbol pro zápatí 7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9" name="Zástupný symbol pro číslo snímku 8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83ED6BB6-E7EF-432D-9B77-74BA571FAD8F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3429641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D75F22E7-F538-400F-ACEF-DD40FDA6AAD4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8444870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Zástupný symbol pro zápatí 2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Zástupný symbol pro číslo snímku 3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42B5444B-2870-4E9F-948B-0F10F8102BBB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7040844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hf sldNum="0" hdr="0" ftr="0" dt="0"/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609601" y="273048"/>
            <a:ext cx="4011081" cy="1162046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4766730" y="273048"/>
            <a:ext cx="6815669" cy="5853110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609601" y="1435095"/>
            <a:ext cx="4011081" cy="4691064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2775AF2C-67DB-4B2F-906D-5F6B4D529501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0473284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2389717" y="4800601"/>
            <a:ext cx="7315200" cy="566735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rázek 2"/>
          <p:cNvSpPr txBox="1">
            <a:spLocks noGrp="1"/>
          </p:cNvSpPr>
          <p:nvPr>
            <p:ph type="pic" idx="1"/>
          </p:nvPr>
        </p:nvSpPr>
        <p:spPr>
          <a:xfrm>
            <a:off x="2389717" y="612776"/>
            <a:ext cx="7315200" cy="4114800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endParaRPr lang="cs-CZ"/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2389717" y="5367335"/>
            <a:ext cx="7315200" cy="804864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149529A3-4B2E-40C1-8EA1-691C0B88A7CA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4658683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FED81E9E-4EDE-4E05-B41E-65BE62549908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9448129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 txBox="1">
            <a:spLocks noGrp="1"/>
          </p:cNvSpPr>
          <p:nvPr>
            <p:ph type="title" orient="vert"/>
          </p:nvPr>
        </p:nvSpPr>
        <p:spPr>
          <a:xfrm>
            <a:off x="8839200" y="128593"/>
            <a:ext cx="2743200" cy="5997577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>
          <a:xfrm>
            <a:off x="609600" y="128593"/>
            <a:ext cx="8026395" cy="5997577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AED2979F-9E71-41F0-B463-3394BF92BA83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8413533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ctrTitle"/>
          </p:nvPr>
        </p:nvSpPr>
        <p:spPr>
          <a:xfrm>
            <a:off x="914400" y="2130423"/>
            <a:ext cx="10363200" cy="1470026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Podnadpis 2"/>
          <p:cNvSpPr txBox="1">
            <a:spLocks noGrp="1"/>
          </p:cNvSpPr>
          <p:nvPr>
            <p:ph type="subTitle" idx="1"/>
          </p:nvPr>
        </p:nvSpPr>
        <p:spPr>
          <a:xfrm>
            <a:off x="1828800" y="3886201"/>
            <a:ext cx="8534400" cy="1752603"/>
          </a:xfrm>
        </p:spPr>
        <p:txBody>
          <a:bodyPr anchorCtr="1"/>
          <a:lstStyle>
            <a:lvl1pPr marL="0" indent="0" algn="ctr">
              <a:buNone/>
              <a:defRPr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 předlohy.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75674DBC-0C40-43A3-ACD1-52041F555CFF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4178549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9C1193C7-B4AC-4158-BECE-CDA7D8F3C29B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4216659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963081" y="4406896"/>
            <a:ext cx="10363200" cy="1362071"/>
          </a:xfrm>
        </p:spPr>
        <p:txBody>
          <a:bodyPr anchor="t" anchorCtr="0"/>
          <a:lstStyle>
            <a:lvl1pPr algn="l">
              <a:defRPr sz="4000" b="1" cap="all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963081" y="2906713"/>
            <a:ext cx="10363200" cy="1500182"/>
          </a:xfrm>
        </p:spPr>
        <p:txBody>
          <a:bodyPr anchor="b"/>
          <a:lstStyle>
            <a:lvl1pPr marL="0" indent="0">
              <a:buNone/>
              <a:defRPr sz="2000"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812410B5-B040-40FC-87C7-242B58CAF53D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6004054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609601" y="1600201"/>
            <a:ext cx="5384804" cy="452595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idx="2"/>
          </p:nvPr>
        </p:nvSpPr>
        <p:spPr>
          <a:xfrm>
            <a:off x="6197595" y="1600201"/>
            <a:ext cx="5384804" cy="452595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7873A8F5-F130-4555-99D0-EDC00794D25F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0435668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609600" y="274640"/>
            <a:ext cx="10972800" cy="1143000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609600" y="1535114"/>
            <a:ext cx="5386912" cy="639759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idx="2"/>
          </p:nvPr>
        </p:nvSpPr>
        <p:spPr>
          <a:xfrm>
            <a:off x="609600" y="2174872"/>
            <a:ext cx="5386912" cy="395128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text 4"/>
          <p:cNvSpPr txBox="1">
            <a:spLocks noGrp="1"/>
          </p:cNvSpPr>
          <p:nvPr>
            <p:ph type="body" idx="3"/>
          </p:nvPr>
        </p:nvSpPr>
        <p:spPr>
          <a:xfrm>
            <a:off x="6193364" y="1535114"/>
            <a:ext cx="5389035" cy="639759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6" name="Zástupný symbol pro obsah 5"/>
          <p:cNvSpPr txBox="1">
            <a:spLocks noGrp="1"/>
          </p:cNvSpPr>
          <p:nvPr>
            <p:ph idx="4"/>
          </p:nvPr>
        </p:nvSpPr>
        <p:spPr>
          <a:xfrm>
            <a:off x="6193364" y="2174872"/>
            <a:ext cx="5389035" cy="395128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6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8" name="Zástupný symbol pro zápatí 7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9" name="Zástupný symbol pro číslo snímku 8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83ED6BB6-E7EF-432D-9B77-74BA571FAD8F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3771990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D75F22E7-F538-400F-ACEF-DD40FDA6AAD4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9209636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Zástupný symbol pro zápatí 2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Zástupný symbol pro číslo snímku 3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42B5444B-2870-4E9F-948B-0F10F8102BBB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878100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hf sldNum="0" hdr="0" ftr="0" dt="0"/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609601" y="273048"/>
            <a:ext cx="4011081" cy="1162046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4766730" y="273048"/>
            <a:ext cx="6815669" cy="5853110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609601" y="1435095"/>
            <a:ext cx="4011081" cy="4691064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2775AF2C-67DB-4B2F-906D-5F6B4D529501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0771692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2389717" y="4800601"/>
            <a:ext cx="7315200" cy="566735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rázek 2"/>
          <p:cNvSpPr txBox="1">
            <a:spLocks noGrp="1"/>
          </p:cNvSpPr>
          <p:nvPr>
            <p:ph type="pic" idx="1"/>
          </p:nvPr>
        </p:nvSpPr>
        <p:spPr>
          <a:xfrm>
            <a:off x="2389717" y="612776"/>
            <a:ext cx="7315200" cy="4114800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endParaRPr lang="cs-CZ"/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2389717" y="5367335"/>
            <a:ext cx="7315200" cy="804864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149529A3-4B2E-40C1-8EA1-691C0B88A7CA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7598128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FED81E9E-4EDE-4E05-B41E-65BE62549908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2244632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 txBox="1">
            <a:spLocks noGrp="1"/>
          </p:cNvSpPr>
          <p:nvPr>
            <p:ph type="title" orient="vert"/>
          </p:nvPr>
        </p:nvSpPr>
        <p:spPr>
          <a:xfrm>
            <a:off x="8839200" y="128593"/>
            <a:ext cx="2743200" cy="5997577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>
          <a:xfrm>
            <a:off x="609600" y="128593"/>
            <a:ext cx="8026395" cy="5997577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AED2979F-9E71-41F0-B463-3394BF92BA83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5178204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ctrTitle"/>
          </p:nvPr>
        </p:nvSpPr>
        <p:spPr>
          <a:xfrm>
            <a:off x="914400" y="2130423"/>
            <a:ext cx="10363200" cy="1470026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Podnadpis 2"/>
          <p:cNvSpPr txBox="1">
            <a:spLocks noGrp="1"/>
          </p:cNvSpPr>
          <p:nvPr>
            <p:ph type="subTitle" idx="1"/>
          </p:nvPr>
        </p:nvSpPr>
        <p:spPr>
          <a:xfrm>
            <a:off x="1828800" y="3886201"/>
            <a:ext cx="8534400" cy="1752603"/>
          </a:xfrm>
        </p:spPr>
        <p:txBody>
          <a:bodyPr anchorCtr="1"/>
          <a:lstStyle>
            <a:lvl1pPr marL="0" indent="0" algn="ctr">
              <a:buNone/>
              <a:defRPr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 předlohy.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75674DBC-0C40-43A3-ACD1-52041F555CFF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8984274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9C1193C7-B4AC-4158-BECE-CDA7D8F3C29B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5556462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963081" y="4406896"/>
            <a:ext cx="10363200" cy="1362071"/>
          </a:xfrm>
        </p:spPr>
        <p:txBody>
          <a:bodyPr anchor="t" anchorCtr="0"/>
          <a:lstStyle>
            <a:lvl1pPr algn="l">
              <a:defRPr sz="4000" b="1" cap="all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963081" y="2906713"/>
            <a:ext cx="10363200" cy="1500182"/>
          </a:xfrm>
        </p:spPr>
        <p:txBody>
          <a:bodyPr anchor="b"/>
          <a:lstStyle>
            <a:lvl1pPr marL="0" indent="0">
              <a:buNone/>
              <a:defRPr sz="2000"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812410B5-B040-40FC-87C7-242B58CAF53D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9518096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609601" y="1600201"/>
            <a:ext cx="5384804" cy="452595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idx="2"/>
          </p:nvPr>
        </p:nvSpPr>
        <p:spPr>
          <a:xfrm>
            <a:off x="6197595" y="1600201"/>
            <a:ext cx="5384804" cy="452595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7873A8F5-F130-4555-99D0-EDC00794D25F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4124153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609600" y="274640"/>
            <a:ext cx="10972800" cy="1143000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609600" y="1535114"/>
            <a:ext cx="5386912" cy="639759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idx="2"/>
          </p:nvPr>
        </p:nvSpPr>
        <p:spPr>
          <a:xfrm>
            <a:off x="609600" y="2174872"/>
            <a:ext cx="5386912" cy="395128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text 4"/>
          <p:cNvSpPr txBox="1">
            <a:spLocks noGrp="1"/>
          </p:cNvSpPr>
          <p:nvPr>
            <p:ph type="body" idx="3"/>
          </p:nvPr>
        </p:nvSpPr>
        <p:spPr>
          <a:xfrm>
            <a:off x="6193364" y="1535114"/>
            <a:ext cx="5389035" cy="639759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6" name="Zástupný symbol pro obsah 5"/>
          <p:cNvSpPr txBox="1">
            <a:spLocks noGrp="1"/>
          </p:cNvSpPr>
          <p:nvPr>
            <p:ph idx="4"/>
          </p:nvPr>
        </p:nvSpPr>
        <p:spPr>
          <a:xfrm>
            <a:off x="6193364" y="2174872"/>
            <a:ext cx="5389035" cy="395128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6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8" name="Zástupný symbol pro zápatí 7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9" name="Zástupný symbol pro číslo snímku 8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83ED6BB6-E7EF-432D-9B77-74BA571FAD8F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7599937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D75F22E7-F538-400F-ACEF-DD40FDA6AAD4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9726717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Zástupný symbol pro zápatí 2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Zástupný symbol pro číslo snímku 3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42B5444B-2870-4E9F-948B-0F10F8102BBB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3575760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hf sldNum="0" hdr="0" ftr="0" dt="0"/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609601" y="273048"/>
            <a:ext cx="4011081" cy="1162046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4766730" y="273048"/>
            <a:ext cx="6815669" cy="5853110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609601" y="1435095"/>
            <a:ext cx="4011081" cy="4691064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2775AF2C-67DB-4B2F-906D-5F6B4D529501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7708348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2389717" y="4800601"/>
            <a:ext cx="7315200" cy="566735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rázek 2"/>
          <p:cNvSpPr txBox="1">
            <a:spLocks noGrp="1"/>
          </p:cNvSpPr>
          <p:nvPr>
            <p:ph type="pic" idx="1"/>
          </p:nvPr>
        </p:nvSpPr>
        <p:spPr>
          <a:xfrm>
            <a:off x="2389717" y="612776"/>
            <a:ext cx="7315200" cy="4114800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endParaRPr lang="cs-CZ"/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2389717" y="5367335"/>
            <a:ext cx="7315200" cy="804864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149529A3-4B2E-40C1-8EA1-691C0B88A7CA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6700318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FED81E9E-4EDE-4E05-B41E-65BE62549908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6262307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 txBox="1">
            <a:spLocks noGrp="1"/>
          </p:cNvSpPr>
          <p:nvPr>
            <p:ph type="title" orient="vert"/>
          </p:nvPr>
        </p:nvSpPr>
        <p:spPr>
          <a:xfrm>
            <a:off x="8839200" y="128593"/>
            <a:ext cx="2743200" cy="5997577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>
          <a:xfrm>
            <a:off x="609600" y="128593"/>
            <a:ext cx="8026395" cy="5997577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AED2979F-9E71-41F0-B463-3394BF92BA83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0968006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3.xml"/><Relationship Id="rId3" Type="http://schemas.openxmlformats.org/officeDocument/2006/relationships/slideLayout" Target="../slideLayouts/slideLayout58.xml"/><Relationship Id="rId7" Type="http://schemas.openxmlformats.org/officeDocument/2006/relationships/slideLayout" Target="../slideLayouts/slideLayout62.xml"/><Relationship Id="rId12" Type="http://schemas.openxmlformats.org/officeDocument/2006/relationships/theme" Target="../theme/theme6.xml"/><Relationship Id="rId2" Type="http://schemas.openxmlformats.org/officeDocument/2006/relationships/slideLayout" Target="../slideLayouts/slideLayout57.xml"/><Relationship Id="rId1" Type="http://schemas.openxmlformats.org/officeDocument/2006/relationships/slideLayout" Target="../slideLayouts/slideLayout56.xml"/><Relationship Id="rId6" Type="http://schemas.openxmlformats.org/officeDocument/2006/relationships/slideLayout" Target="../slideLayouts/slideLayout61.xml"/><Relationship Id="rId11" Type="http://schemas.openxmlformats.org/officeDocument/2006/relationships/slideLayout" Target="../slideLayouts/slideLayout66.xml"/><Relationship Id="rId5" Type="http://schemas.openxmlformats.org/officeDocument/2006/relationships/slideLayout" Target="../slideLayouts/slideLayout60.xml"/><Relationship Id="rId10" Type="http://schemas.openxmlformats.org/officeDocument/2006/relationships/slideLayout" Target="../slideLayouts/slideLayout65.xml"/><Relationship Id="rId4" Type="http://schemas.openxmlformats.org/officeDocument/2006/relationships/slideLayout" Target="../slideLayouts/slideLayout59.xml"/><Relationship Id="rId9" Type="http://schemas.openxmlformats.org/officeDocument/2006/relationships/slideLayout" Target="../slideLayouts/slideLayout6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918087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 txBox="1">
            <a:spLocks noGrp="1"/>
          </p:cNvSpPr>
          <p:nvPr>
            <p:ph type="title"/>
          </p:nvPr>
        </p:nvSpPr>
        <p:spPr>
          <a:xfrm>
            <a:off x="609600" y="128875"/>
            <a:ext cx="10972800" cy="1434602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ctr" anchorCtr="1" compatLnSpc="1">
            <a:noAutofit/>
          </a:bodyPr>
          <a:lstStyle/>
          <a:p>
            <a:pPr lvl="0"/>
            <a:endParaRPr lang="cs-CZ"/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609600" y="1600200"/>
            <a:ext cx="10972800" cy="452628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0" compatLnSpc="1">
            <a:noAutofit/>
          </a:bodyPr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2"/>
          </p:nvPr>
        </p:nvSpPr>
        <p:spPr>
          <a:xfrm>
            <a:off x="609125" y="6244922"/>
            <a:ext cx="2844953" cy="47664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3"/>
          </p:nvPr>
        </p:nvSpPr>
        <p:spPr>
          <a:xfrm>
            <a:off x="4165433" y="6244922"/>
            <a:ext cx="3861120" cy="47664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4"/>
          </p:nvPr>
        </p:nvSpPr>
        <p:spPr>
          <a:xfrm>
            <a:off x="8736958" y="6244922"/>
            <a:ext cx="2844953" cy="47664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fld id="{AAAC9149-124C-45A6-9FD8-44BC37B2DB16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786104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xStyles>
    <p:titleStyle>
      <a:lvl1pPr marL="0" marR="0" lvl="0" indent="0" algn="ctr" defTabSz="914400" rtl="0" fontAlgn="auto" hangingPunct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•"/>
        <a:tabLst>
          <a:tab pos="0" algn="l"/>
          <a:tab pos="914400" algn="l"/>
          <a:tab pos="1828800" algn="l"/>
          <a:tab pos="2743200" algn="l"/>
          <a:tab pos="3657600" algn="l"/>
          <a:tab pos="4572000" algn="l"/>
          <a:tab pos="5486400" algn="l"/>
          <a:tab pos="6400800" algn="l"/>
          <a:tab pos="7315200" algn="l"/>
          <a:tab pos="8229600" algn="l"/>
          <a:tab pos="9144000" algn="l"/>
          <a:tab pos="10058400" algn="l"/>
        </a:tabLst>
        <a:defRPr lang="cs-CZ" sz="4400" b="0" i="0" u="none" strike="noStrike" kern="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Tahoma" pitchFamily="2"/>
        </a:defRPr>
      </a:lvl1pPr>
    </p:titleStyle>
    <p:bodyStyle>
      <a:lvl1pPr marL="342717" marR="0" lvl="0" indent="-342717" algn="l" defTabSz="914400" rtl="0" fontAlgn="auto" hangingPunct="0">
        <a:lnSpc>
          <a:spcPct val="100000"/>
        </a:lnSpc>
        <a:spcBef>
          <a:spcPts val="8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•"/>
        <a:tabLst>
          <a:tab pos="571317" algn="l"/>
          <a:tab pos="1485717" algn="l"/>
          <a:tab pos="2400117" algn="l"/>
          <a:tab pos="3314517" algn="l"/>
          <a:tab pos="4228917" algn="l"/>
          <a:tab pos="5143317" algn="l"/>
          <a:tab pos="6057717" algn="l"/>
          <a:tab pos="6972117" algn="l"/>
          <a:tab pos="7886517" algn="l"/>
          <a:tab pos="8800917" algn="l"/>
          <a:tab pos="9715317" algn="l"/>
        </a:tabLst>
        <a:defRPr lang="cs-CZ" sz="32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1pPr>
      <a:lvl2pPr marL="742675" marR="0" lvl="1" indent="-285475" algn="l" defTabSz="914400" rtl="0" fontAlgn="auto" hangingPunct="0">
        <a:lnSpc>
          <a:spcPct val="100000"/>
        </a:lnSpc>
        <a:spcBef>
          <a:spcPts val="695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–"/>
        <a:tabLst>
          <a:tab pos="171358" algn="l"/>
          <a:tab pos="1085757" algn="l"/>
          <a:tab pos="2000157" algn="l"/>
          <a:tab pos="2914557" algn="l"/>
          <a:tab pos="3828957" algn="l"/>
          <a:tab pos="4743357" algn="l"/>
          <a:tab pos="5657757" algn="l"/>
          <a:tab pos="6572157" algn="l"/>
          <a:tab pos="7486557" algn="l"/>
          <a:tab pos="8400957" algn="l"/>
          <a:tab pos="9315357" algn="l"/>
        </a:tabLst>
        <a:defRPr lang="cs-CZ" sz="28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2pPr>
      <a:lvl3pPr marL="1143000" marR="0" lvl="2" indent="-228600" algn="l" defTabSz="914400" rtl="0" fontAlgn="auto" hangingPunct="0">
        <a:lnSpc>
          <a:spcPct val="100000"/>
        </a:lnSpc>
        <a:spcBef>
          <a:spcPts val="6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•"/>
        <a:tabLst>
          <a:tab pos="685800" algn="l"/>
          <a:tab pos="1600200" algn="l"/>
          <a:tab pos="2514600" algn="l"/>
          <a:tab pos="3429000" algn="l"/>
          <a:tab pos="4343400" algn="l"/>
          <a:tab pos="5257800" algn="l"/>
          <a:tab pos="6172200" algn="l"/>
          <a:tab pos="7086600" algn="l"/>
          <a:tab pos="8001000" algn="l"/>
          <a:tab pos="8915400" algn="l"/>
        </a:tabLst>
        <a:defRPr lang="cs-CZ" sz="24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3pPr>
      <a:lvl4pPr marL="1600200" marR="0" lvl="3" indent="-228600" algn="l" defTabSz="914400" rtl="0" fontAlgn="auto" hangingPunct="0">
        <a:lnSpc>
          <a:spcPct val="100000"/>
        </a:lnSpc>
        <a:spcBef>
          <a:spcPts val="5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–"/>
        <a:tabLst>
          <a:tab pos="228600" algn="l"/>
          <a:tab pos="1143000" algn="l"/>
          <a:tab pos="2057400" algn="l"/>
          <a:tab pos="2971800" algn="l"/>
          <a:tab pos="3886200" algn="l"/>
          <a:tab pos="4800600" algn="l"/>
          <a:tab pos="5715000" algn="l"/>
          <a:tab pos="6629400" algn="l"/>
          <a:tab pos="7543800" algn="l"/>
          <a:tab pos="8458200" algn="l"/>
        </a:tabLst>
        <a:defRPr lang="cs-CZ" sz="20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4pPr>
      <a:lvl5pPr marL="2057400" marR="0" lvl="4" indent="-228600" algn="l" defTabSz="914400" rtl="0" fontAlgn="auto" hangingPunct="0">
        <a:lnSpc>
          <a:spcPct val="100000"/>
        </a:lnSpc>
        <a:spcBef>
          <a:spcPts val="5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»"/>
        <a:tabLst>
          <a:tab pos="685800" algn="l"/>
          <a:tab pos="1600200" algn="l"/>
          <a:tab pos="2514600" algn="l"/>
          <a:tab pos="3429000" algn="l"/>
          <a:tab pos="4343400" algn="l"/>
          <a:tab pos="5257800" algn="l"/>
          <a:tab pos="6172200" algn="l"/>
          <a:tab pos="7086600" algn="l"/>
          <a:tab pos="8001000" algn="l"/>
        </a:tabLst>
        <a:defRPr lang="cs-CZ" sz="20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 txBox="1">
            <a:spLocks noGrp="1"/>
          </p:cNvSpPr>
          <p:nvPr>
            <p:ph type="title"/>
          </p:nvPr>
        </p:nvSpPr>
        <p:spPr>
          <a:xfrm>
            <a:off x="609600" y="128875"/>
            <a:ext cx="10972800" cy="1434602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ctr" anchorCtr="1" compatLnSpc="1">
            <a:noAutofit/>
          </a:bodyPr>
          <a:lstStyle/>
          <a:p>
            <a:pPr lvl="0"/>
            <a:endParaRPr lang="cs-CZ"/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609600" y="1600200"/>
            <a:ext cx="10972800" cy="452628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0" compatLnSpc="1">
            <a:noAutofit/>
          </a:bodyPr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2"/>
          </p:nvPr>
        </p:nvSpPr>
        <p:spPr>
          <a:xfrm>
            <a:off x="609125" y="6244922"/>
            <a:ext cx="2844953" cy="47664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3"/>
          </p:nvPr>
        </p:nvSpPr>
        <p:spPr>
          <a:xfrm>
            <a:off x="4165433" y="6244922"/>
            <a:ext cx="3861120" cy="47664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4"/>
          </p:nvPr>
        </p:nvSpPr>
        <p:spPr>
          <a:xfrm>
            <a:off x="8736958" y="6244922"/>
            <a:ext cx="2844953" cy="47664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fld id="{AAAC9149-124C-45A6-9FD8-44BC37B2DB16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166416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xStyles>
    <p:titleStyle>
      <a:lvl1pPr marL="0" marR="0" lvl="0" indent="0" algn="ctr" defTabSz="914400" rtl="0" fontAlgn="auto" hangingPunct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•"/>
        <a:tabLst>
          <a:tab pos="0" algn="l"/>
          <a:tab pos="914400" algn="l"/>
          <a:tab pos="1828800" algn="l"/>
          <a:tab pos="2743200" algn="l"/>
          <a:tab pos="3657600" algn="l"/>
          <a:tab pos="4572000" algn="l"/>
          <a:tab pos="5486400" algn="l"/>
          <a:tab pos="6400800" algn="l"/>
          <a:tab pos="7315200" algn="l"/>
          <a:tab pos="8229600" algn="l"/>
          <a:tab pos="9144000" algn="l"/>
          <a:tab pos="10058400" algn="l"/>
        </a:tabLst>
        <a:defRPr lang="cs-CZ" sz="4400" b="0" i="0" u="none" strike="noStrike" kern="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Tahoma" pitchFamily="2"/>
        </a:defRPr>
      </a:lvl1pPr>
    </p:titleStyle>
    <p:bodyStyle>
      <a:lvl1pPr marL="342717" marR="0" lvl="0" indent="-342717" algn="l" defTabSz="914400" rtl="0" fontAlgn="auto" hangingPunct="0">
        <a:lnSpc>
          <a:spcPct val="100000"/>
        </a:lnSpc>
        <a:spcBef>
          <a:spcPts val="8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•"/>
        <a:tabLst>
          <a:tab pos="571317" algn="l"/>
          <a:tab pos="1485717" algn="l"/>
          <a:tab pos="2400117" algn="l"/>
          <a:tab pos="3314517" algn="l"/>
          <a:tab pos="4228917" algn="l"/>
          <a:tab pos="5143317" algn="l"/>
          <a:tab pos="6057717" algn="l"/>
          <a:tab pos="6972117" algn="l"/>
          <a:tab pos="7886517" algn="l"/>
          <a:tab pos="8800917" algn="l"/>
          <a:tab pos="9715317" algn="l"/>
        </a:tabLst>
        <a:defRPr lang="cs-CZ" sz="32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1pPr>
      <a:lvl2pPr marL="742675" marR="0" lvl="1" indent="-285475" algn="l" defTabSz="914400" rtl="0" fontAlgn="auto" hangingPunct="0">
        <a:lnSpc>
          <a:spcPct val="100000"/>
        </a:lnSpc>
        <a:spcBef>
          <a:spcPts val="695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–"/>
        <a:tabLst>
          <a:tab pos="171358" algn="l"/>
          <a:tab pos="1085757" algn="l"/>
          <a:tab pos="2000157" algn="l"/>
          <a:tab pos="2914557" algn="l"/>
          <a:tab pos="3828957" algn="l"/>
          <a:tab pos="4743357" algn="l"/>
          <a:tab pos="5657757" algn="l"/>
          <a:tab pos="6572157" algn="l"/>
          <a:tab pos="7486557" algn="l"/>
          <a:tab pos="8400957" algn="l"/>
          <a:tab pos="9315357" algn="l"/>
        </a:tabLst>
        <a:defRPr lang="cs-CZ" sz="28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2pPr>
      <a:lvl3pPr marL="1143000" marR="0" lvl="2" indent="-228600" algn="l" defTabSz="914400" rtl="0" fontAlgn="auto" hangingPunct="0">
        <a:lnSpc>
          <a:spcPct val="100000"/>
        </a:lnSpc>
        <a:spcBef>
          <a:spcPts val="6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•"/>
        <a:tabLst>
          <a:tab pos="685800" algn="l"/>
          <a:tab pos="1600200" algn="l"/>
          <a:tab pos="2514600" algn="l"/>
          <a:tab pos="3429000" algn="l"/>
          <a:tab pos="4343400" algn="l"/>
          <a:tab pos="5257800" algn="l"/>
          <a:tab pos="6172200" algn="l"/>
          <a:tab pos="7086600" algn="l"/>
          <a:tab pos="8001000" algn="l"/>
          <a:tab pos="8915400" algn="l"/>
        </a:tabLst>
        <a:defRPr lang="cs-CZ" sz="24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3pPr>
      <a:lvl4pPr marL="1600200" marR="0" lvl="3" indent="-228600" algn="l" defTabSz="914400" rtl="0" fontAlgn="auto" hangingPunct="0">
        <a:lnSpc>
          <a:spcPct val="100000"/>
        </a:lnSpc>
        <a:spcBef>
          <a:spcPts val="5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–"/>
        <a:tabLst>
          <a:tab pos="228600" algn="l"/>
          <a:tab pos="1143000" algn="l"/>
          <a:tab pos="2057400" algn="l"/>
          <a:tab pos="2971800" algn="l"/>
          <a:tab pos="3886200" algn="l"/>
          <a:tab pos="4800600" algn="l"/>
          <a:tab pos="5715000" algn="l"/>
          <a:tab pos="6629400" algn="l"/>
          <a:tab pos="7543800" algn="l"/>
          <a:tab pos="8458200" algn="l"/>
        </a:tabLst>
        <a:defRPr lang="cs-CZ" sz="20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4pPr>
      <a:lvl5pPr marL="2057400" marR="0" lvl="4" indent="-228600" algn="l" defTabSz="914400" rtl="0" fontAlgn="auto" hangingPunct="0">
        <a:lnSpc>
          <a:spcPct val="100000"/>
        </a:lnSpc>
        <a:spcBef>
          <a:spcPts val="5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»"/>
        <a:tabLst>
          <a:tab pos="685800" algn="l"/>
          <a:tab pos="1600200" algn="l"/>
          <a:tab pos="2514600" algn="l"/>
          <a:tab pos="3429000" algn="l"/>
          <a:tab pos="4343400" algn="l"/>
          <a:tab pos="5257800" algn="l"/>
          <a:tab pos="6172200" algn="l"/>
          <a:tab pos="7086600" algn="l"/>
          <a:tab pos="8001000" algn="l"/>
        </a:tabLst>
        <a:defRPr lang="cs-CZ" sz="20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 txBox="1">
            <a:spLocks noGrp="1"/>
          </p:cNvSpPr>
          <p:nvPr>
            <p:ph type="title"/>
          </p:nvPr>
        </p:nvSpPr>
        <p:spPr>
          <a:xfrm>
            <a:off x="609600" y="128875"/>
            <a:ext cx="10972800" cy="1434602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ctr" anchorCtr="1" compatLnSpc="1">
            <a:noAutofit/>
          </a:bodyPr>
          <a:lstStyle/>
          <a:p>
            <a:pPr lvl="0"/>
            <a:endParaRPr lang="cs-CZ"/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609600" y="1600200"/>
            <a:ext cx="10972800" cy="452628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0" compatLnSpc="1">
            <a:noAutofit/>
          </a:bodyPr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2"/>
          </p:nvPr>
        </p:nvSpPr>
        <p:spPr>
          <a:xfrm>
            <a:off x="609125" y="6244922"/>
            <a:ext cx="2844953" cy="47664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3"/>
          </p:nvPr>
        </p:nvSpPr>
        <p:spPr>
          <a:xfrm>
            <a:off x="4165433" y="6244922"/>
            <a:ext cx="3861120" cy="47664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4"/>
          </p:nvPr>
        </p:nvSpPr>
        <p:spPr>
          <a:xfrm>
            <a:off x="8736958" y="6244922"/>
            <a:ext cx="2844953" cy="47664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fld id="{AAAC9149-124C-45A6-9FD8-44BC37B2DB16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0615641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xStyles>
    <p:titleStyle>
      <a:lvl1pPr marL="0" marR="0" lvl="0" indent="0" algn="ctr" defTabSz="914400" rtl="0" fontAlgn="auto" hangingPunct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•"/>
        <a:tabLst>
          <a:tab pos="0" algn="l"/>
          <a:tab pos="914400" algn="l"/>
          <a:tab pos="1828800" algn="l"/>
          <a:tab pos="2743200" algn="l"/>
          <a:tab pos="3657600" algn="l"/>
          <a:tab pos="4572000" algn="l"/>
          <a:tab pos="5486400" algn="l"/>
          <a:tab pos="6400800" algn="l"/>
          <a:tab pos="7315200" algn="l"/>
          <a:tab pos="8229600" algn="l"/>
          <a:tab pos="9144000" algn="l"/>
          <a:tab pos="10058400" algn="l"/>
        </a:tabLst>
        <a:defRPr lang="cs-CZ" sz="4400" b="0" i="0" u="none" strike="noStrike" kern="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Tahoma" pitchFamily="2"/>
        </a:defRPr>
      </a:lvl1pPr>
    </p:titleStyle>
    <p:bodyStyle>
      <a:lvl1pPr marL="342717" marR="0" lvl="0" indent="-342717" algn="l" defTabSz="914400" rtl="0" fontAlgn="auto" hangingPunct="0">
        <a:lnSpc>
          <a:spcPct val="100000"/>
        </a:lnSpc>
        <a:spcBef>
          <a:spcPts val="8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•"/>
        <a:tabLst>
          <a:tab pos="571317" algn="l"/>
          <a:tab pos="1485717" algn="l"/>
          <a:tab pos="2400117" algn="l"/>
          <a:tab pos="3314517" algn="l"/>
          <a:tab pos="4228917" algn="l"/>
          <a:tab pos="5143317" algn="l"/>
          <a:tab pos="6057717" algn="l"/>
          <a:tab pos="6972117" algn="l"/>
          <a:tab pos="7886517" algn="l"/>
          <a:tab pos="8800917" algn="l"/>
          <a:tab pos="9715317" algn="l"/>
        </a:tabLst>
        <a:defRPr lang="cs-CZ" sz="32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1pPr>
      <a:lvl2pPr marL="742675" marR="0" lvl="1" indent="-285475" algn="l" defTabSz="914400" rtl="0" fontAlgn="auto" hangingPunct="0">
        <a:lnSpc>
          <a:spcPct val="100000"/>
        </a:lnSpc>
        <a:spcBef>
          <a:spcPts val="695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–"/>
        <a:tabLst>
          <a:tab pos="171358" algn="l"/>
          <a:tab pos="1085757" algn="l"/>
          <a:tab pos="2000157" algn="l"/>
          <a:tab pos="2914557" algn="l"/>
          <a:tab pos="3828957" algn="l"/>
          <a:tab pos="4743357" algn="l"/>
          <a:tab pos="5657757" algn="l"/>
          <a:tab pos="6572157" algn="l"/>
          <a:tab pos="7486557" algn="l"/>
          <a:tab pos="8400957" algn="l"/>
          <a:tab pos="9315357" algn="l"/>
        </a:tabLst>
        <a:defRPr lang="cs-CZ" sz="28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2pPr>
      <a:lvl3pPr marL="1143000" marR="0" lvl="2" indent="-228600" algn="l" defTabSz="914400" rtl="0" fontAlgn="auto" hangingPunct="0">
        <a:lnSpc>
          <a:spcPct val="100000"/>
        </a:lnSpc>
        <a:spcBef>
          <a:spcPts val="6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•"/>
        <a:tabLst>
          <a:tab pos="685800" algn="l"/>
          <a:tab pos="1600200" algn="l"/>
          <a:tab pos="2514600" algn="l"/>
          <a:tab pos="3429000" algn="l"/>
          <a:tab pos="4343400" algn="l"/>
          <a:tab pos="5257800" algn="l"/>
          <a:tab pos="6172200" algn="l"/>
          <a:tab pos="7086600" algn="l"/>
          <a:tab pos="8001000" algn="l"/>
          <a:tab pos="8915400" algn="l"/>
        </a:tabLst>
        <a:defRPr lang="cs-CZ" sz="24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3pPr>
      <a:lvl4pPr marL="1600200" marR="0" lvl="3" indent="-228600" algn="l" defTabSz="914400" rtl="0" fontAlgn="auto" hangingPunct="0">
        <a:lnSpc>
          <a:spcPct val="100000"/>
        </a:lnSpc>
        <a:spcBef>
          <a:spcPts val="5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–"/>
        <a:tabLst>
          <a:tab pos="228600" algn="l"/>
          <a:tab pos="1143000" algn="l"/>
          <a:tab pos="2057400" algn="l"/>
          <a:tab pos="2971800" algn="l"/>
          <a:tab pos="3886200" algn="l"/>
          <a:tab pos="4800600" algn="l"/>
          <a:tab pos="5715000" algn="l"/>
          <a:tab pos="6629400" algn="l"/>
          <a:tab pos="7543800" algn="l"/>
          <a:tab pos="8458200" algn="l"/>
        </a:tabLst>
        <a:defRPr lang="cs-CZ" sz="20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4pPr>
      <a:lvl5pPr marL="2057400" marR="0" lvl="4" indent="-228600" algn="l" defTabSz="914400" rtl="0" fontAlgn="auto" hangingPunct="0">
        <a:lnSpc>
          <a:spcPct val="100000"/>
        </a:lnSpc>
        <a:spcBef>
          <a:spcPts val="5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»"/>
        <a:tabLst>
          <a:tab pos="685800" algn="l"/>
          <a:tab pos="1600200" algn="l"/>
          <a:tab pos="2514600" algn="l"/>
          <a:tab pos="3429000" algn="l"/>
          <a:tab pos="4343400" algn="l"/>
          <a:tab pos="5257800" algn="l"/>
          <a:tab pos="6172200" algn="l"/>
          <a:tab pos="7086600" algn="l"/>
          <a:tab pos="8001000" algn="l"/>
        </a:tabLst>
        <a:defRPr lang="cs-CZ" sz="20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 txBox="1">
            <a:spLocks noGrp="1"/>
          </p:cNvSpPr>
          <p:nvPr>
            <p:ph type="title"/>
          </p:nvPr>
        </p:nvSpPr>
        <p:spPr>
          <a:xfrm>
            <a:off x="609600" y="128875"/>
            <a:ext cx="10972800" cy="1434602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ctr" anchorCtr="1" compatLnSpc="1">
            <a:noAutofit/>
          </a:bodyPr>
          <a:lstStyle/>
          <a:p>
            <a:pPr lvl="0"/>
            <a:endParaRPr lang="cs-CZ"/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609600" y="1600200"/>
            <a:ext cx="10972800" cy="452628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0" compatLnSpc="1">
            <a:noAutofit/>
          </a:bodyPr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2"/>
          </p:nvPr>
        </p:nvSpPr>
        <p:spPr>
          <a:xfrm>
            <a:off x="609125" y="6244922"/>
            <a:ext cx="2844953" cy="47664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3"/>
          </p:nvPr>
        </p:nvSpPr>
        <p:spPr>
          <a:xfrm>
            <a:off x="4165433" y="6244922"/>
            <a:ext cx="3861120" cy="47664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4"/>
          </p:nvPr>
        </p:nvSpPr>
        <p:spPr>
          <a:xfrm>
            <a:off x="8736958" y="6244922"/>
            <a:ext cx="2844953" cy="47664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fld id="{AAAC9149-124C-45A6-9FD8-44BC37B2DB16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420873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xStyles>
    <p:titleStyle>
      <a:lvl1pPr marL="0" marR="0" lvl="0" indent="0" algn="ctr" defTabSz="914400" rtl="0" fontAlgn="auto" hangingPunct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•"/>
        <a:tabLst>
          <a:tab pos="0" algn="l"/>
          <a:tab pos="914400" algn="l"/>
          <a:tab pos="1828800" algn="l"/>
          <a:tab pos="2743200" algn="l"/>
          <a:tab pos="3657600" algn="l"/>
          <a:tab pos="4572000" algn="l"/>
          <a:tab pos="5486400" algn="l"/>
          <a:tab pos="6400800" algn="l"/>
          <a:tab pos="7315200" algn="l"/>
          <a:tab pos="8229600" algn="l"/>
          <a:tab pos="9144000" algn="l"/>
          <a:tab pos="10058400" algn="l"/>
        </a:tabLst>
        <a:defRPr lang="cs-CZ" sz="4400" b="0" i="0" u="none" strike="noStrike" kern="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Tahoma" pitchFamily="2"/>
        </a:defRPr>
      </a:lvl1pPr>
    </p:titleStyle>
    <p:bodyStyle>
      <a:lvl1pPr marL="342717" marR="0" lvl="0" indent="-342717" algn="l" defTabSz="914400" rtl="0" fontAlgn="auto" hangingPunct="0">
        <a:lnSpc>
          <a:spcPct val="100000"/>
        </a:lnSpc>
        <a:spcBef>
          <a:spcPts val="8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•"/>
        <a:tabLst>
          <a:tab pos="571317" algn="l"/>
          <a:tab pos="1485717" algn="l"/>
          <a:tab pos="2400117" algn="l"/>
          <a:tab pos="3314517" algn="l"/>
          <a:tab pos="4228917" algn="l"/>
          <a:tab pos="5143317" algn="l"/>
          <a:tab pos="6057717" algn="l"/>
          <a:tab pos="6972117" algn="l"/>
          <a:tab pos="7886517" algn="l"/>
          <a:tab pos="8800917" algn="l"/>
          <a:tab pos="9715317" algn="l"/>
        </a:tabLst>
        <a:defRPr lang="cs-CZ" sz="32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1pPr>
      <a:lvl2pPr marL="742675" marR="0" lvl="1" indent="-285475" algn="l" defTabSz="914400" rtl="0" fontAlgn="auto" hangingPunct="0">
        <a:lnSpc>
          <a:spcPct val="100000"/>
        </a:lnSpc>
        <a:spcBef>
          <a:spcPts val="695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–"/>
        <a:tabLst>
          <a:tab pos="171358" algn="l"/>
          <a:tab pos="1085757" algn="l"/>
          <a:tab pos="2000157" algn="l"/>
          <a:tab pos="2914557" algn="l"/>
          <a:tab pos="3828957" algn="l"/>
          <a:tab pos="4743357" algn="l"/>
          <a:tab pos="5657757" algn="l"/>
          <a:tab pos="6572157" algn="l"/>
          <a:tab pos="7486557" algn="l"/>
          <a:tab pos="8400957" algn="l"/>
          <a:tab pos="9315357" algn="l"/>
        </a:tabLst>
        <a:defRPr lang="cs-CZ" sz="28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2pPr>
      <a:lvl3pPr marL="1143000" marR="0" lvl="2" indent="-228600" algn="l" defTabSz="914400" rtl="0" fontAlgn="auto" hangingPunct="0">
        <a:lnSpc>
          <a:spcPct val="100000"/>
        </a:lnSpc>
        <a:spcBef>
          <a:spcPts val="6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•"/>
        <a:tabLst>
          <a:tab pos="685800" algn="l"/>
          <a:tab pos="1600200" algn="l"/>
          <a:tab pos="2514600" algn="l"/>
          <a:tab pos="3429000" algn="l"/>
          <a:tab pos="4343400" algn="l"/>
          <a:tab pos="5257800" algn="l"/>
          <a:tab pos="6172200" algn="l"/>
          <a:tab pos="7086600" algn="l"/>
          <a:tab pos="8001000" algn="l"/>
          <a:tab pos="8915400" algn="l"/>
        </a:tabLst>
        <a:defRPr lang="cs-CZ" sz="24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3pPr>
      <a:lvl4pPr marL="1600200" marR="0" lvl="3" indent="-228600" algn="l" defTabSz="914400" rtl="0" fontAlgn="auto" hangingPunct="0">
        <a:lnSpc>
          <a:spcPct val="100000"/>
        </a:lnSpc>
        <a:spcBef>
          <a:spcPts val="5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–"/>
        <a:tabLst>
          <a:tab pos="228600" algn="l"/>
          <a:tab pos="1143000" algn="l"/>
          <a:tab pos="2057400" algn="l"/>
          <a:tab pos="2971800" algn="l"/>
          <a:tab pos="3886200" algn="l"/>
          <a:tab pos="4800600" algn="l"/>
          <a:tab pos="5715000" algn="l"/>
          <a:tab pos="6629400" algn="l"/>
          <a:tab pos="7543800" algn="l"/>
          <a:tab pos="8458200" algn="l"/>
        </a:tabLst>
        <a:defRPr lang="cs-CZ" sz="20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4pPr>
      <a:lvl5pPr marL="2057400" marR="0" lvl="4" indent="-228600" algn="l" defTabSz="914400" rtl="0" fontAlgn="auto" hangingPunct="0">
        <a:lnSpc>
          <a:spcPct val="100000"/>
        </a:lnSpc>
        <a:spcBef>
          <a:spcPts val="5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»"/>
        <a:tabLst>
          <a:tab pos="685800" algn="l"/>
          <a:tab pos="1600200" algn="l"/>
          <a:tab pos="2514600" algn="l"/>
          <a:tab pos="3429000" algn="l"/>
          <a:tab pos="4343400" algn="l"/>
          <a:tab pos="5257800" algn="l"/>
          <a:tab pos="6172200" algn="l"/>
          <a:tab pos="7086600" algn="l"/>
          <a:tab pos="8001000" algn="l"/>
        </a:tabLst>
        <a:defRPr lang="cs-CZ" sz="20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 txBox="1">
            <a:spLocks noGrp="1"/>
          </p:cNvSpPr>
          <p:nvPr>
            <p:ph type="title"/>
          </p:nvPr>
        </p:nvSpPr>
        <p:spPr>
          <a:xfrm>
            <a:off x="609600" y="128875"/>
            <a:ext cx="10972800" cy="1434602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ctr" anchorCtr="1" compatLnSpc="1">
            <a:noAutofit/>
          </a:bodyPr>
          <a:lstStyle/>
          <a:p>
            <a:pPr lvl="0"/>
            <a:endParaRPr lang="cs-CZ"/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609600" y="1600200"/>
            <a:ext cx="10972800" cy="452628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0" compatLnSpc="1">
            <a:noAutofit/>
          </a:bodyPr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2"/>
          </p:nvPr>
        </p:nvSpPr>
        <p:spPr>
          <a:xfrm>
            <a:off x="609125" y="6244922"/>
            <a:ext cx="2844953" cy="47664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3"/>
          </p:nvPr>
        </p:nvSpPr>
        <p:spPr>
          <a:xfrm>
            <a:off x="4165433" y="6244922"/>
            <a:ext cx="3861120" cy="47664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4"/>
          </p:nvPr>
        </p:nvSpPr>
        <p:spPr>
          <a:xfrm>
            <a:off x="8736958" y="6244922"/>
            <a:ext cx="2844953" cy="47664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fld id="{AAAC9149-124C-45A6-9FD8-44BC37B2DB16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821358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xStyles>
    <p:titleStyle>
      <a:lvl1pPr marL="0" marR="0" lvl="0" indent="0" algn="ctr" defTabSz="914400" rtl="0" fontAlgn="auto" hangingPunct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•"/>
        <a:tabLst>
          <a:tab pos="0" algn="l"/>
          <a:tab pos="914400" algn="l"/>
          <a:tab pos="1828800" algn="l"/>
          <a:tab pos="2743200" algn="l"/>
          <a:tab pos="3657600" algn="l"/>
          <a:tab pos="4572000" algn="l"/>
          <a:tab pos="5486400" algn="l"/>
          <a:tab pos="6400800" algn="l"/>
          <a:tab pos="7315200" algn="l"/>
          <a:tab pos="8229600" algn="l"/>
          <a:tab pos="9144000" algn="l"/>
          <a:tab pos="10058400" algn="l"/>
        </a:tabLst>
        <a:defRPr lang="cs-CZ" sz="4400" b="0" i="0" u="none" strike="noStrike" kern="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Tahoma" pitchFamily="2"/>
        </a:defRPr>
      </a:lvl1pPr>
    </p:titleStyle>
    <p:bodyStyle>
      <a:lvl1pPr marL="342717" marR="0" lvl="0" indent="-342717" algn="l" defTabSz="914400" rtl="0" fontAlgn="auto" hangingPunct="0">
        <a:lnSpc>
          <a:spcPct val="100000"/>
        </a:lnSpc>
        <a:spcBef>
          <a:spcPts val="8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•"/>
        <a:tabLst>
          <a:tab pos="571317" algn="l"/>
          <a:tab pos="1485717" algn="l"/>
          <a:tab pos="2400117" algn="l"/>
          <a:tab pos="3314517" algn="l"/>
          <a:tab pos="4228917" algn="l"/>
          <a:tab pos="5143317" algn="l"/>
          <a:tab pos="6057717" algn="l"/>
          <a:tab pos="6972117" algn="l"/>
          <a:tab pos="7886517" algn="l"/>
          <a:tab pos="8800917" algn="l"/>
          <a:tab pos="9715317" algn="l"/>
        </a:tabLst>
        <a:defRPr lang="cs-CZ" sz="32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1pPr>
      <a:lvl2pPr marL="742675" marR="0" lvl="1" indent="-285475" algn="l" defTabSz="914400" rtl="0" fontAlgn="auto" hangingPunct="0">
        <a:lnSpc>
          <a:spcPct val="100000"/>
        </a:lnSpc>
        <a:spcBef>
          <a:spcPts val="695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–"/>
        <a:tabLst>
          <a:tab pos="171358" algn="l"/>
          <a:tab pos="1085757" algn="l"/>
          <a:tab pos="2000157" algn="l"/>
          <a:tab pos="2914557" algn="l"/>
          <a:tab pos="3828957" algn="l"/>
          <a:tab pos="4743357" algn="l"/>
          <a:tab pos="5657757" algn="l"/>
          <a:tab pos="6572157" algn="l"/>
          <a:tab pos="7486557" algn="l"/>
          <a:tab pos="8400957" algn="l"/>
          <a:tab pos="9315357" algn="l"/>
        </a:tabLst>
        <a:defRPr lang="cs-CZ" sz="28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2pPr>
      <a:lvl3pPr marL="1143000" marR="0" lvl="2" indent="-228600" algn="l" defTabSz="914400" rtl="0" fontAlgn="auto" hangingPunct="0">
        <a:lnSpc>
          <a:spcPct val="100000"/>
        </a:lnSpc>
        <a:spcBef>
          <a:spcPts val="6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•"/>
        <a:tabLst>
          <a:tab pos="685800" algn="l"/>
          <a:tab pos="1600200" algn="l"/>
          <a:tab pos="2514600" algn="l"/>
          <a:tab pos="3429000" algn="l"/>
          <a:tab pos="4343400" algn="l"/>
          <a:tab pos="5257800" algn="l"/>
          <a:tab pos="6172200" algn="l"/>
          <a:tab pos="7086600" algn="l"/>
          <a:tab pos="8001000" algn="l"/>
          <a:tab pos="8915400" algn="l"/>
        </a:tabLst>
        <a:defRPr lang="cs-CZ" sz="24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3pPr>
      <a:lvl4pPr marL="1600200" marR="0" lvl="3" indent="-228600" algn="l" defTabSz="914400" rtl="0" fontAlgn="auto" hangingPunct="0">
        <a:lnSpc>
          <a:spcPct val="100000"/>
        </a:lnSpc>
        <a:spcBef>
          <a:spcPts val="5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–"/>
        <a:tabLst>
          <a:tab pos="228600" algn="l"/>
          <a:tab pos="1143000" algn="l"/>
          <a:tab pos="2057400" algn="l"/>
          <a:tab pos="2971800" algn="l"/>
          <a:tab pos="3886200" algn="l"/>
          <a:tab pos="4800600" algn="l"/>
          <a:tab pos="5715000" algn="l"/>
          <a:tab pos="6629400" algn="l"/>
          <a:tab pos="7543800" algn="l"/>
          <a:tab pos="8458200" algn="l"/>
        </a:tabLst>
        <a:defRPr lang="cs-CZ" sz="20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4pPr>
      <a:lvl5pPr marL="2057400" marR="0" lvl="4" indent="-228600" algn="l" defTabSz="914400" rtl="0" fontAlgn="auto" hangingPunct="0">
        <a:lnSpc>
          <a:spcPct val="100000"/>
        </a:lnSpc>
        <a:spcBef>
          <a:spcPts val="5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»"/>
        <a:tabLst>
          <a:tab pos="685800" algn="l"/>
          <a:tab pos="1600200" algn="l"/>
          <a:tab pos="2514600" algn="l"/>
          <a:tab pos="3429000" algn="l"/>
          <a:tab pos="4343400" algn="l"/>
          <a:tab pos="5257800" algn="l"/>
          <a:tab pos="6172200" algn="l"/>
          <a:tab pos="7086600" algn="l"/>
          <a:tab pos="8001000" algn="l"/>
        </a:tabLst>
        <a:defRPr lang="cs-CZ" sz="20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2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2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9.xml"/><Relationship Id="rId4" Type="http://schemas.openxmlformats.org/officeDocument/2006/relationships/image" Target="../media/image2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0.xml"/><Relationship Id="rId4" Type="http://schemas.openxmlformats.org/officeDocument/2006/relationships/image" Target="../media/image2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1.xml"/><Relationship Id="rId4" Type="http://schemas.openxmlformats.org/officeDocument/2006/relationships/image" Target="../media/image2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2.xml"/><Relationship Id="rId4" Type="http://schemas.openxmlformats.org/officeDocument/2006/relationships/image" Target="../media/image2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2.xml"/><Relationship Id="rId4" Type="http://schemas.openxmlformats.org/officeDocument/2006/relationships/hyperlink" Target="http://www.fsv.cvut.cz/fotofsv/programy/si/cistic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152400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54626167"/>
              </p:ext>
            </p:extLst>
          </p:nvPr>
        </p:nvGraphicFramePr>
        <p:xfrm>
          <a:off x="2274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16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Čistírna odpadních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vod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Odpadní voda, </a:t>
                      </a: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biologická část, </a:t>
                      </a: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mechanická </a:t>
                      </a: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část, kal,  ČOV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Verdana" pitchFamily="34" charset="0"/>
                          <a:cs typeface="Verdana" pitchFamily="34" charset="0"/>
                        </a:rPr>
                        <a:t>Instalace vody kanalizace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Ludvík </a:t>
                      </a:r>
                      <a:r>
                        <a:rPr lang="cs-CZ" sz="1200" dirty="0" err="1" smtClean="0">
                          <a:effectLst/>
                        </a:rPr>
                        <a:t>Hrtánek</a:t>
                      </a:r>
                      <a:r>
                        <a:rPr lang="cs-CZ" sz="1200" dirty="0" smtClean="0">
                          <a:effectLst/>
                        </a:rPr>
                        <a:t> 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. - 3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. ročník, žáci 15 – 18 let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strana 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152400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2315580" y="991036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>
                <a:solidFill>
                  <a:prstClr val="black"/>
                </a:solidFill>
              </a:rPr>
              <a:t>Čistírna odpadních vod</a:t>
            </a:r>
            <a:endParaRPr lang="cs-CZ" sz="2400" b="1" dirty="0">
              <a:solidFill>
                <a:prstClr val="black"/>
              </a:solidFill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004000" y="6336001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4727848" y="145207"/>
            <a:ext cx="5652136" cy="728720"/>
          </a:xfrm>
        </p:spPr>
        <p:txBody>
          <a:bodyPr vert="horz" lIns="91440" tIns="0" rIns="91440" bIns="45720" rtlCol="0" anchor="ctr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2311660" y="1452882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>
                <a:solidFill>
                  <a:prstClr val="black"/>
                </a:solidFill>
              </a:rPr>
              <a:t>VY_32_INOVACE_16_309</a:t>
            </a:r>
            <a:endParaRPr lang="cs-CZ" sz="2400" b="1" dirty="0">
              <a:solidFill>
                <a:prstClr val="black"/>
              </a:solidFill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4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7594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52065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 txBox="1">
            <a:spLocks noGrp="1"/>
          </p:cNvSpPr>
          <p:nvPr>
            <p:ph type="body" idx="4294967295"/>
          </p:nvPr>
        </p:nvSpPr>
        <p:spPr>
          <a:xfrm>
            <a:off x="1292773" y="2680544"/>
            <a:ext cx="10129344" cy="2535566"/>
          </a:xfrm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hangingPunct="1">
              <a:lnSpc>
                <a:spcPct val="90000"/>
              </a:lnSpc>
              <a:spcBef>
                <a:spcPts val="695"/>
              </a:spcBef>
              <a:buFontTx/>
              <a:buChar char="-"/>
            </a:pPr>
            <a:r>
              <a:rPr lang="cs-CZ" sz="2400" dirty="0" smtClean="0">
                <a:latin typeface="+mn-lt"/>
              </a:rPr>
              <a:t>Voda, která přitéká z kanalizace do čistírny odpadních vod.</a:t>
            </a:r>
          </a:p>
          <a:p>
            <a:pPr hangingPunct="1">
              <a:lnSpc>
                <a:spcPct val="90000"/>
              </a:lnSpc>
              <a:spcBef>
                <a:spcPts val="695"/>
              </a:spcBef>
              <a:buFontTx/>
              <a:buChar char="-"/>
            </a:pPr>
            <a:endParaRPr lang="cs-CZ" sz="2400" dirty="0" smtClean="0">
              <a:latin typeface="+mn-lt"/>
            </a:endParaRPr>
          </a:p>
          <a:p>
            <a:pPr hangingPunct="1">
              <a:lnSpc>
                <a:spcPct val="90000"/>
              </a:lnSpc>
              <a:spcBef>
                <a:spcPts val="695"/>
              </a:spcBef>
              <a:buFontTx/>
              <a:buChar char="-"/>
            </a:pPr>
            <a:r>
              <a:rPr lang="cs-CZ" sz="2400" dirty="0" smtClean="0">
                <a:latin typeface="+mn-lt"/>
              </a:rPr>
              <a:t>Čištění vody probíhá ve dvou částech: </a:t>
            </a:r>
            <a:r>
              <a:rPr lang="cs-CZ" sz="2400" dirty="0" smtClean="0">
                <a:latin typeface="+mn-lt"/>
              </a:rPr>
              <a:t>	</a:t>
            </a:r>
            <a:r>
              <a:rPr lang="cs-CZ" sz="2400" b="1" dirty="0" smtClean="0">
                <a:latin typeface="+mn-lt"/>
              </a:rPr>
              <a:t>Mechanické </a:t>
            </a:r>
          </a:p>
          <a:p>
            <a:pPr marL="0" indent="0" hangingPunct="1">
              <a:lnSpc>
                <a:spcPct val="90000"/>
              </a:lnSpc>
              <a:spcBef>
                <a:spcPts val="695"/>
              </a:spcBef>
              <a:buNone/>
            </a:pPr>
            <a:r>
              <a:rPr lang="cs-CZ" sz="2400" b="1" dirty="0" smtClean="0">
                <a:latin typeface="+mn-lt"/>
              </a:rPr>
              <a:t>						 </a:t>
            </a:r>
            <a:r>
              <a:rPr lang="cs-CZ" sz="2400" b="1" dirty="0" smtClean="0">
                <a:latin typeface="+mn-lt"/>
              </a:rPr>
              <a:t>Biologické</a:t>
            </a:r>
          </a:p>
          <a:p>
            <a:pPr hangingPunct="1">
              <a:lnSpc>
                <a:spcPct val="90000"/>
              </a:lnSpc>
              <a:spcBef>
                <a:spcPts val="695"/>
              </a:spcBef>
              <a:buFontTx/>
              <a:buChar char="-"/>
            </a:pPr>
            <a:endParaRPr lang="cs-CZ" sz="2400" b="1" dirty="0" smtClean="0">
              <a:latin typeface="+mn-lt"/>
            </a:endParaRPr>
          </a:p>
          <a:p>
            <a:pPr hangingPunct="1">
              <a:lnSpc>
                <a:spcPct val="90000"/>
              </a:lnSpc>
              <a:spcBef>
                <a:spcPts val="695"/>
              </a:spcBef>
              <a:buFontTx/>
              <a:buChar char="-"/>
            </a:pPr>
            <a:r>
              <a:rPr lang="cs-CZ" sz="2400" dirty="0" smtClean="0">
                <a:latin typeface="+mn-lt"/>
              </a:rPr>
              <a:t>Odstraněný kal se zpracovává na bioplyn a vyhnilé zbytky se vozí na skládku.</a:t>
            </a:r>
            <a:endParaRPr lang="cs-CZ" sz="2400" dirty="0">
              <a:latin typeface="+mn-lt"/>
            </a:endParaRPr>
          </a:p>
        </p:txBody>
      </p:sp>
      <p:cxnSp>
        <p:nvCxnSpPr>
          <p:cNvPr id="4" name="Přímá spojnice 3"/>
          <p:cNvCxnSpPr/>
          <p:nvPr/>
        </p:nvCxnSpPr>
        <p:spPr>
          <a:xfrm>
            <a:off x="152400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Nadpis 1"/>
          <p:cNvSpPr txBox="1">
            <a:spLocks/>
          </p:cNvSpPr>
          <p:nvPr/>
        </p:nvSpPr>
        <p:spPr>
          <a:xfrm>
            <a:off x="4727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4400" b="0" i="0" u="none" strike="noStrike" kern="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pPr algn="r"/>
            <a:r>
              <a:rPr lang="cs-CZ" sz="1800" b="1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4580" y="51853"/>
            <a:ext cx="2710588" cy="792000"/>
          </a:xfrm>
          <a:prstGeom prst="rect">
            <a:avLst/>
          </a:prstGeom>
        </p:spPr>
      </p:pic>
      <p:cxnSp>
        <p:nvCxnSpPr>
          <p:cNvPr id="7" name="Přímá spojnice 6"/>
          <p:cNvCxnSpPr/>
          <p:nvPr/>
        </p:nvCxnSpPr>
        <p:spPr>
          <a:xfrm>
            <a:off x="152400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Zástupný symbol pro číslo snímku 14"/>
          <p:cNvSpPr>
            <a:spLocks noGrp="1"/>
          </p:cNvSpPr>
          <p:nvPr>
            <p:ph type="sldNum" sz="quarter" idx="4294967295"/>
          </p:nvPr>
        </p:nvSpPr>
        <p:spPr>
          <a:xfrm>
            <a:off x="8004000" y="6336001"/>
            <a:ext cx="2133600" cy="365125"/>
          </a:xfrm>
          <a:prstGeom prst="rect">
            <a:avLst/>
          </a:prstGeom>
        </p:spPr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7594" y="6117250"/>
            <a:ext cx="3036813" cy="648000"/>
          </a:xfrm>
          <a:prstGeom prst="rect">
            <a:avLst/>
          </a:prstGeom>
        </p:spPr>
      </p:pic>
      <p:sp>
        <p:nvSpPr>
          <p:cNvPr id="10" name="Title 1"/>
          <p:cNvSpPr txBox="1">
            <a:spLocks/>
          </p:cNvSpPr>
          <p:nvPr/>
        </p:nvSpPr>
        <p:spPr>
          <a:xfrm>
            <a:off x="838200" y="1122396"/>
            <a:ext cx="10515600" cy="779451"/>
          </a:xfrm>
          <a:prstGeom prst="rect">
            <a:avLst/>
          </a:prstGeom>
        </p:spPr>
        <p:txBody>
          <a:bodyPr>
            <a:normAutofit/>
          </a:bodyPr>
          <a:lstStyle>
            <a:lvl1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4400" b="0" i="0" u="none" strike="noStrike" kern="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pPr>
              <a:buNone/>
            </a:pPr>
            <a:r>
              <a:rPr lang="cs-CZ" b="1" dirty="0" smtClean="0">
                <a:solidFill>
                  <a:schemeClr val="accent1"/>
                </a:solidFill>
                <a:latin typeface="+mj-lt"/>
              </a:rPr>
              <a:t>Odpadní voda</a:t>
            </a:r>
            <a:endParaRPr lang="cs-CZ" b="1" dirty="0">
              <a:solidFill>
                <a:schemeClr val="accent1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9340186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79677" y="956148"/>
            <a:ext cx="7432645" cy="5022603"/>
          </a:xfrm>
          <a:prstGeom prst="rect">
            <a:avLst/>
          </a:prstGeom>
        </p:spPr>
      </p:pic>
      <p:cxnSp>
        <p:nvCxnSpPr>
          <p:cNvPr id="3" name="Přímá spojnice 2"/>
          <p:cNvCxnSpPr/>
          <p:nvPr/>
        </p:nvCxnSpPr>
        <p:spPr>
          <a:xfrm>
            <a:off x="152400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Nadpis 1"/>
          <p:cNvSpPr txBox="1">
            <a:spLocks/>
          </p:cNvSpPr>
          <p:nvPr/>
        </p:nvSpPr>
        <p:spPr>
          <a:xfrm>
            <a:off x="4727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4400" b="0" i="0" u="none" strike="noStrike" kern="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pPr algn="r"/>
            <a:r>
              <a:rPr lang="cs-CZ" sz="1800" b="1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4580" y="51853"/>
            <a:ext cx="2710588" cy="792000"/>
          </a:xfrm>
          <a:prstGeom prst="rect">
            <a:avLst/>
          </a:prstGeom>
        </p:spPr>
      </p:pic>
      <p:cxnSp>
        <p:nvCxnSpPr>
          <p:cNvPr id="6" name="Přímá spojnice 5"/>
          <p:cNvCxnSpPr/>
          <p:nvPr/>
        </p:nvCxnSpPr>
        <p:spPr>
          <a:xfrm>
            <a:off x="152400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Zástupný symbol pro číslo snímku 14"/>
          <p:cNvSpPr>
            <a:spLocks noGrp="1"/>
          </p:cNvSpPr>
          <p:nvPr>
            <p:ph type="sldNum" sz="quarter" idx="4294967295"/>
          </p:nvPr>
        </p:nvSpPr>
        <p:spPr>
          <a:xfrm>
            <a:off x="8004000" y="6336001"/>
            <a:ext cx="2133600" cy="365125"/>
          </a:xfrm>
          <a:prstGeom prst="rect">
            <a:avLst/>
          </a:prstGeom>
        </p:spPr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7594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69201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 txBox="1">
            <a:spLocks/>
          </p:cNvSpPr>
          <p:nvPr/>
        </p:nvSpPr>
        <p:spPr>
          <a:xfrm>
            <a:off x="838200" y="1122396"/>
            <a:ext cx="10515600" cy="779451"/>
          </a:xfrm>
          <a:prstGeom prst="rect">
            <a:avLst/>
          </a:prstGeom>
        </p:spPr>
        <p:txBody>
          <a:bodyPr>
            <a:normAutofit/>
          </a:bodyPr>
          <a:lstStyle>
            <a:lvl1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4400" b="0" i="0" u="none" strike="noStrike" kern="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pPr>
              <a:buNone/>
            </a:pPr>
            <a:r>
              <a:rPr lang="cs-CZ" b="1" dirty="0" smtClean="0">
                <a:solidFill>
                  <a:schemeClr val="accent1"/>
                </a:solidFill>
                <a:latin typeface="+mj-lt"/>
              </a:rPr>
              <a:t>Mechanická část</a:t>
            </a:r>
            <a:endParaRPr lang="cs-CZ" b="1" dirty="0">
              <a:solidFill>
                <a:schemeClr val="accent1"/>
              </a:solidFill>
              <a:latin typeface="+mj-lt"/>
            </a:endParaRPr>
          </a:p>
        </p:txBody>
      </p:sp>
      <p:cxnSp>
        <p:nvCxnSpPr>
          <p:cNvPr id="5" name="Přímá spojnice 4"/>
          <p:cNvCxnSpPr/>
          <p:nvPr/>
        </p:nvCxnSpPr>
        <p:spPr>
          <a:xfrm>
            <a:off x="152400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Nadpis 1"/>
          <p:cNvSpPr txBox="1">
            <a:spLocks/>
          </p:cNvSpPr>
          <p:nvPr/>
        </p:nvSpPr>
        <p:spPr>
          <a:xfrm>
            <a:off x="4727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4400" b="0" i="0" u="none" strike="noStrike" kern="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pPr algn="r"/>
            <a:r>
              <a:rPr lang="cs-CZ" sz="1800" b="1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4580" y="51853"/>
            <a:ext cx="2710588" cy="792000"/>
          </a:xfrm>
          <a:prstGeom prst="rect">
            <a:avLst/>
          </a:prstGeom>
        </p:spPr>
      </p:pic>
      <p:cxnSp>
        <p:nvCxnSpPr>
          <p:cNvPr id="8" name="Přímá spojnice 7"/>
          <p:cNvCxnSpPr/>
          <p:nvPr/>
        </p:nvCxnSpPr>
        <p:spPr>
          <a:xfrm>
            <a:off x="152400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číslo snímku 14"/>
          <p:cNvSpPr>
            <a:spLocks noGrp="1"/>
          </p:cNvSpPr>
          <p:nvPr>
            <p:ph type="sldNum" sz="quarter" idx="4294967295"/>
          </p:nvPr>
        </p:nvSpPr>
        <p:spPr>
          <a:xfrm>
            <a:off x="8004000" y="6336001"/>
            <a:ext cx="2133600" cy="365125"/>
          </a:xfrm>
          <a:prstGeom prst="rect">
            <a:avLst/>
          </a:prstGeom>
        </p:spPr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7594" y="6117250"/>
            <a:ext cx="3036813" cy="648000"/>
          </a:xfrm>
          <a:prstGeom prst="rect">
            <a:avLst/>
          </a:prstGeom>
        </p:spPr>
      </p:pic>
      <p:sp>
        <p:nvSpPr>
          <p:cNvPr id="11" name="TextovéPole 10"/>
          <p:cNvSpPr txBox="1"/>
          <p:nvPr/>
        </p:nvSpPr>
        <p:spPr>
          <a:xfrm>
            <a:off x="1524000" y="2090057"/>
            <a:ext cx="9144000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Česla a mříže:</a:t>
            </a:r>
          </a:p>
          <a:p>
            <a:pPr marL="285750" indent="-285750">
              <a:buFontTx/>
              <a:buChar char="-"/>
            </a:pPr>
            <a:r>
              <a:rPr lang="cs-CZ" sz="2000" dirty="0" smtClean="0"/>
              <a:t>Zde probíhá odstranění plovoucích nečistot</a:t>
            </a:r>
          </a:p>
          <a:p>
            <a:pPr marL="285750" indent="-285750">
              <a:buFontTx/>
              <a:buChar char="-"/>
            </a:pPr>
            <a:endParaRPr lang="cs-CZ" sz="2000" dirty="0"/>
          </a:p>
          <a:p>
            <a:r>
              <a:rPr lang="cs-CZ" sz="2000" b="1" dirty="0" smtClean="0"/>
              <a:t>Lapače:</a:t>
            </a:r>
          </a:p>
          <a:p>
            <a:pPr marL="285750" indent="-285750">
              <a:buFontTx/>
              <a:buChar char="-"/>
            </a:pPr>
            <a:r>
              <a:rPr lang="cs-CZ" sz="2000" dirty="0" smtClean="0"/>
              <a:t>Odstranění štěrku a písku</a:t>
            </a:r>
          </a:p>
          <a:p>
            <a:pPr marL="285750" indent="-285750">
              <a:buFontTx/>
              <a:buChar char="-"/>
            </a:pPr>
            <a:endParaRPr lang="cs-CZ" sz="2000" dirty="0"/>
          </a:p>
          <a:p>
            <a:r>
              <a:rPr lang="cs-CZ" sz="2000" b="1" dirty="0" err="1" smtClean="0"/>
              <a:t>Dorrův</a:t>
            </a:r>
            <a:r>
              <a:rPr lang="cs-CZ" sz="2000" b="1" dirty="0" smtClean="0"/>
              <a:t> usazovák</a:t>
            </a:r>
          </a:p>
          <a:p>
            <a:pPr marL="285750" indent="-285750">
              <a:buFontTx/>
              <a:buChar char="-"/>
            </a:pPr>
            <a:r>
              <a:rPr lang="cs-CZ" sz="2000" dirty="0" smtClean="0"/>
              <a:t>Jemný kal</a:t>
            </a:r>
          </a:p>
          <a:p>
            <a:pPr marL="285750" indent="-285750">
              <a:buFontTx/>
              <a:buChar char="-"/>
            </a:pPr>
            <a:endParaRPr lang="cs-CZ" sz="2000" dirty="0"/>
          </a:p>
          <a:p>
            <a:r>
              <a:rPr lang="cs-CZ" sz="2000" b="1" dirty="0" smtClean="0"/>
              <a:t>Tato zařízení využívají k oddělení gravitaci</a:t>
            </a:r>
            <a:r>
              <a:rPr lang="cs-CZ" sz="2000" dirty="0" smtClean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0901621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 txBox="1">
            <a:spLocks noGrp="1"/>
          </p:cNvSpPr>
          <p:nvPr>
            <p:ph type="body" idx="4294967295"/>
          </p:nvPr>
        </p:nvSpPr>
        <p:spPr>
          <a:xfrm>
            <a:off x="1644580" y="2189847"/>
            <a:ext cx="9023420" cy="1887696"/>
          </a:xfrm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hangingPunct="1">
              <a:lnSpc>
                <a:spcPct val="90000"/>
              </a:lnSpc>
              <a:buFontTx/>
              <a:buChar char="-"/>
            </a:pPr>
            <a:r>
              <a:rPr lang="cs-CZ" sz="2000" dirty="0" smtClean="0">
                <a:solidFill>
                  <a:schemeClr val="tx1"/>
                </a:solidFill>
                <a:latin typeface="+mn-lt"/>
              </a:rPr>
              <a:t>Aerobní </a:t>
            </a:r>
            <a:r>
              <a:rPr lang="cs-CZ" sz="2000" dirty="0">
                <a:solidFill>
                  <a:schemeClr val="tx1"/>
                </a:solidFill>
                <a:latin typeface="+mn-lt"/>
              </a:rPr>
              <a:t>biologické čištění v aktivačních nádržích – odstranění organických látek</a:t>
            </a:r>
            <a:r>
              <a:rPr lang="cs-CZ" sz="2000" dirty="0" smtClean="0">
                <a:solidFill>
                  <a:schemeClr val="tx1"/>
                </a:solidFill>
                <a:latin typeface="+mn-lt"/>
              </a:rPr>
              <a:t>.</a:t>
            </a:r>
          </a:p>
          <a:p>
            <a:pPr hangingPunct="1">
              <a:lnSpc>
                <a:spcPct val="90000"/>
              </a:lnSpc>
              <a:buFontTx/>
              <a:buChar char="-"/>
            </a:pPr>
            <a:r>
              <a:rPr lang="cs-CZ" sz="2000" dirty="0" err="1" smtClean="0">
                <a:solidFill>
                  <a:schemeClr val="tx1"/>
                </a:solidFill>
                <a:latin typeface="+mn-lt"/>
              </a:rPr>
              <a:t>Jemnobublinové</a:t>
            </a:r>
            <a:r>
              <a:rPr lang="cs-CZ" sz="2000" dirty="0" smtClean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2000" dirty="0">
                <a:solidFill>
                  <a:schemeClr val="tx1"/>
                </a:solidFill>
                <a:latin typeface="+mn-lt"/>
              </a:rPr>
              <a:t>aerátory dodávají kyslík</a:t>
            </a:r>
            <a:r>
              <a:rPr lang="cs-CZ" sz="2000" dirty="0" smtClean="0">
                <a:solidFill>
                  <a:schemeClr val="tx1"/>
                </a:solidFill>
                <a:latin typeface="+mn-lt"/>
              </a:rPr>
              <a:t>.</a:t>
            </a:r>
          </a:p>
          <a:p>
            <a:pPr hangingPunct="1">
              <a:lnSpc>
                <a:spcPct val="90000"/>
              </a:lnSpc>
              <a:buFontTx/>
              <a:buChar char="-"/>
            </a:pPr>
            <a:r>
              <a:rPr lang="cs-CZ" sz="2000" dirty="0" smtClean="0">
                <a:solidFill>
                  <a:schemeClr val="tx1"/>
                </a:solidFill>
                <a:latin typeface="+mn-lt"/>
              </a:rPr>
              <a:t>Aktivovaný </a:t>
            </a:r>
            <a:r>
              <a:rPr lang="cs-CZ" sz="2000" dirty="0">
                <a:solidFill>
                  <a:schemeClr val="tx1"/>
                </a:solidFill>
                <a:latin typeface="+mn-lt"/>
              </a:rPr>
              <a:t>kal je zdrojem aerobních </a:t>
            </a:r>
            <a:r>
              <a:rPr lang="cs-CZ" sz="2000" dirty="0" smtClean="0">
                <a:solidFill>
                  <a:schemeClr val="tx1"/>
                </a:solidFill>
                <a:latin typeface="+mn-lt"/>
              </a:rPr>
              <a:t>bakterií.</a:t>
            </a:r>
          </a:p>
          <a:p>
            <a:pPr hangingPunct="1">
              <a:lnSpc>
                <a:spcPct val="90000"/>
              </a:lnSpc>
              <a:buFontTx/>
              <a:buChar char="-"/>
            </a:pPr>
            <a:r>
              <a:rPr lang="cs-CZ" sz="2000" dirty="0" smtClean="0">
                <a:solidFill>
                  <a:schemeClr val="tx1"/>
                </a:solidFill>
                <a:latin typeface="+mn-lt"/>
              </a:rPr>
              <a:t>Kal </a:t>
            </a:r>
            <a:r>
              <a:rPr lang="cs-CZ" sz="2000" dirty="0">
                <a:solidFill>
                  <a:schemeClr val="tx1"/>
                </a:solidFill>
                <a:latin typeface="+mn-lt"/>
              </a:rPr>
              <a:t>se separuje v usazovacích </a:t>
            </a:r>
            <a:r>
              <a:rPr lang="cs-CZ" sz="2000" dirty="0" smtClean="0">
                <a:solidFill>
                  <a:schemeClr val="tx1"/>
                </a:solidFill>
                <a:latin typeface="+mn-lt"/>
              </a:rPr>
              <a:t>nádržích a </a:t>
            </a:r>
            <a:r>
              <a:rPr lang="cs-CZ" sz="2000" dirty="0">
                <a:solidFill>
                  <a:schemeClr val="tx1"/>
                </a:solidFill>
                <a:latin typeface="+mn-lt"/>
              </a:rPr>
              <a:t>dále se </a:t>
            </a:r>
            <a:r>
              <a:rPr lang="cs-CZ" sz="2000" dirty="0" smtClean="0">
                <a:solidFill>
                  <a:schemeClr val="tx1"/>
                </a:solidFill>
                <a:latin typeface="+mn-lt"/>
              </a:rPr>
              <a:t>používá.</a:t>
            </a:r>
          </a:p>
          <a:p>
            <a:pPr hangingPunct="1">
              <a:lnSpc>
                <a:spcPct val="90000"/>
              </a:lnSpc>
              <a:buFontTx/>
              <a:buChar char="-"/>
            </a:pPr>
            <a:r>
              <a:rPr lang="cs-CZ" sz="2000" dirty="0" smtClean="0">
                <a:solidFill>
                  <a:schemeClr val="tx1"/>
                </a:solidFill>
                <a:latin typeface="+mn-lt"/>
              </a:rPr>
              <a:t>Voda </a:t>
            </a:r>
            <a:r>
              <a:rPr lang="cs-CZ" sz="2000" dirty="0">
                <a:solidFill>
                  <a:schemeClr val="tx1"/>
                </a:solidFill>
                <a:latin typeface="+mn-lt"/>
              </a:rPr>
              <a:t>odtéká přepadem do kanálu, který vede do </a:t>
            </a:r>
            <a:r>
              <a:rPr lang="cs-CZ" sz="2000" dirty="0" smtClean="0">
                <a:solidFill>
                  <a:schemeClr val="tx1"/>
                </a:solidFill>
                <a:latin typeface="+mn-lt"/>
              </a:rPr>
              <a:t>řeky.</a:t>
            </a:r>
            <a:endParaRPr lang="cs-CZ" sz="2000" dirty="0">
              <a:solidFill>
                <a:schemeClr val="tx1"/>
              </a:solidFill>
              <a:latin typeface="+mn-lt"/>
            </a:endParaRPr>
          </a:p>
        </p:txBody>
      </p:sp>
      <p:cxnSp>
        <p:nvCxnSpPr>
          <p:cNvPr id="4" name="Přímá spojnice 3"/>
          <p:cNvCxnSpPr/>
          <p:nvPr/>
        </p:nvCxnSpPr>
        <p:spPr>
          <a:xfrm>
            <a:off x="152400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Nadpis 1"/>
          <p:cNvSpPr txBox="1">
            <a:spLocks/>
          </p:cNvSpPr>
          <p:nvPr/>
        </p:nvSpPr>
        <p:spPr>
          <a:xfrm>
            <a:off x="4727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4400" b="0" i="0" u="none" strike="noStrike" kern="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pPr algn="r"/>
            <a:r>
              <a:rPr lang="cs-CZ" sz="1800" b="1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4580" y="51853"/>
            <a:ext cx="2710588" cy="792000"/>
          </a:xfrm>
          <a:prstGeom prst="rect">
            <a:avLst/>
          </a:prstGeom>
        </p:spPr>
      </p:pic>
      <p:cxnSp>
        <p:nvCxnSpPr>
          <p:cNvPr id="7" name="Přímá spojnice 6"/>
          <p:cNvCxnSpPr/>
          <p:nvPr/>
        </p:nvCxnSpPr>
        <p:spPr>
          <a:xfrm>
            <a:off x="152400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Zástupný symbol pro číslo snímku 14"/>
          <p:cNvSpPr>
            <a:spLocks noGrp="1"/>
          </p:cNvSpPr>
          <p:nvPr>
            <p:ph type="sldNum" sz="quarter" idx="4294967295"/>
          </p:nvPr>
        </p:nvSpPr>
        <p:spPr>
          <a:xfrm>
            <a:off x="8004000" y="6336001"/>
            <a:ext cx="2133600" cy="365125"/>
          </a:xfrm>
          <a:prstGeom prst="rect">
            <a:avLst/>
          </a:prstGeom>
        </p:spPr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7594" y="6117250"/>
            <a:ext cx="3036813" cy="648000"/>
          </a:xfrm>
          <a:prstGeom prst="rect">
            <a:avLst/>
          </a:prstGeom>
        </p:spPr>
      </p:pic>
      <p:sp>
        <p:nvSpPr>
          <p:cNvPr id="10" name="Title 1"/>
          <p:cNvSpPr txBox="1">
            <a:spLocks/>
          </p:cNvSpPr>
          <p:nvPr/>
        </p:nvSpPr>
        <p:spPr>
          <a:xfrm>
            <a:off x="838200" y="1122396"/>
            <a:ext cx="10515600" cy="779451"/>
          </a:xfrm>
          <a:prstGeom prst="rect">
            <a:avLst/>
          </a:prstGeom>
        </p:spPr>
        <p:txBody>
          <a:bodyPr>
            <a:normAutofit/>
          </a:bodyPr>
          <a:lstStyle>
            <a:lvl1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4400" b="0" i="0" u="none" strike="noStrike" kern="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pPr>
              <a:buNone/>
            </a:pPr>
            <a:r>
              <a:rPr lang="cs-CZ" b="1" dirty="0" smtClean="0">
                <a:solidFill>
                  <a:schemeClr val="accent1"/>
                </a:solidFill>
                <a:latin typeface="+mj-lt"/>
              </a:rPr>
              <a:t>Biologická část</a:t>
            </a:r>
            <a:endParaRPr lang="cs-CZ" b="1" dirty="0">
              <a:solidFill>
                <a:schemeClr val="accent1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6689054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 txBox="1">
            <a:spLocks noGrp="1"/>
          </p:cNvSpPr>
          <p:nvPr>
            <p:ph type="body" idx="4294967295"/>
          </p:nvPr>
        </p:nvSpPr>
        <p:spPr>
          <a:xfrm>
            <a:off x="1524000" y="2054986"/>
            <a:ext cx="9144000" cy="2298065"/>
          </a:xfrm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hangingPunct="1">
              <a:spcBef>
                <a:spcPts val="695"/>
              </a:spcBef>
              <a:buFontTx/>
              <a:buChar char="-"/>
            </a:pPr>
            <a:r>
              <a:rPr lang="cs-CZ" sz="2400" dirty="0" smtClean="0">
                <a:latin typeface="+mn-lt"/>
              </a:rPr>
              <a:t>V anaerobní nádrži se zpracovává bioplyn.</a:t>
            </a:r>
          </a:p>
          <a:p>
            <a:pPr hangingPunct="1">
              <a:spcBef>
                <a:spcPts val="695"/>
              </a:spcBef>
              <a:buFontTx/>
              <a:buChar char="-"/>
            </a:pPr>
            <a:endParaRPr lang="cs-CZ" sz="2400" dirty="0" smtClean="0">
              <a:latin typeface="+mn-lt"/>
            </a:endParaRPr>
          </a:p>
          <a:p>
            <a:pPr hangingPunct="1">
              <a:spcBef>
                <a:spcPts val="695"/>
              </a:spcBef>
              <a:buFontTx/>
              <a:buChar char="-"/>
            </a:pPr>
            <a:r>
              <a:rPr lang="cs-CZ" sz="2400" dirty="0" smtClean="0">
                <a:latin typeface="+mn-lt"/>
              </a:rPr>
              <a:t>Bioplyn je složen z metanu a oxidu uhličitého.</a:t>
            </a:r>
          </a:p>
          <a:p>
            <a:pPr marL="0" indent="0" hangingPunct="1">
              <a:spcBef>
                <a:spcPts val="695"/>
              </a:spcBef>
              <a:buNone/>
            </a:pPr>
            <a:endParaRPr lang="cs-CZ" sz="2400" dirty="0" smtClean="0">
              <a:latin typeface="+mn-lt"/>
            </a:endParaRPr>
          </a:p>
          <a:p>
            <a:pPr hangingPunct="1">
              <a:spcBef>
                <a:spcPts val="695"/>
              </a:spcBef>
              <a:buFontTx/>
              <a:buChar char="-"/>
            </a:pPr>
            <a:r>
              <a:rPr lang="cs-CZ" sz="2400" dirty="0" smtClean="0">
                <a:latin typeface="+mn-lt"/>
              </a:rPr>
              <a:t>Vyhnilý kal se odváží na skládku v nákladních automobilech.</a:t>
            </a:r>
            <a:endParaRPr lang="cs-CZ" sz="2400" dirty="0">
              <a:latin typeface="+mn-lt"/>
            </a:endParaRPr>
          </a:p>
        </p:txBody>
      </p:sp>
      <p:cxnSp>
        <p:nvCxnSpPr>
          <p:cNvPr id="4" name="Přímá spojnice 3"/>
          <p:cNvCxnSpPr/>
          <p:nvPr/>
        </p:nvCxnSpPr>
        <p:spPr>
          <a:xfrm>
            <a:off x="152400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Nadpis 1"/>
          <p:cNvSpPr txBox="1">
            <a:spLocks/>
          </p:cNvSpPr>
          <p:nvPr/>
        </p:nvSpPr>
        <p:spPr>
          <a:xfrm>
            <a:off x="4727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4400" b="0" i="0" u="none" strike="noStrike" kern="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pPr algn="r"/>
            <a:r>
              <a:rPr lang="cs-CZ" sz="1800" b="1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4580" y="51853"/>
            <a:ext cx="2710588" cy="792000"/>
          </a:xfrm>
          <a:prstGeom prst="rect">
            <a:avLst/>
          </a:prstGeom>
        </p:spPr>
      </p:pic>
      <p:cxnSp>
        <p:nvCxnSpPr>
          <p:cNvPr id="7" name="Přímá spojnice 6"/>
          <p:cNvCxnSpPr/>
          <p:nvPr/>
        </p:nvCxnSpPr>
        <p:spPr>
          <a:xfrm>
            <a:off x="152400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Zástupný symbol pro číslo snímku 14"/>
          <p:cNvSpPr>
            <a:spLocks noGrp="1"/>
          </p:cNvSpPr>
          <p:nvPr>
            <p:ph type="sldNum" sz="quarter" idx="4294967295"/>
          </p:nvPr>
        </p:nvSpPr>
        <p:spPr>
          <a:xfrm>
            <a:off x="8004000" y="6336001"/>
            <a:ext cx="2133600" cy="365125"/>
          </a:xfrm>
          <a:prstGeom prst="rect">
            <a:avLst/>
          </a:prstGeom>
        </p:spPr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7594" y="6117250"/>
            <a:ext cx="3036813" cy="648000"/>
          </a:xfrm>
          <a:prstGeom prst="rect">
            <a:avLst/>
          </a:prstGeom>
        </p:spPr>
      </p:pic>
      <p:sp>
        <p:nvSpPr>
          <p:cNvPr id="10" name="Title 1"/>
          <p:cNvSpPr txBox="1">
            <a:spLocks/>
          </p:cNvSpPr>
          <p:nvPr/>
        </p:nvSpPr>
        <p:spPr>
          <a:xfrm>
            <a:off x="838200" y="1122396"/>
            <a:ext cx="10515600" cy="779451"/>
          </a:xfrm>
          <a:prstGeom prst="rect">
            <a:avLst/>
          </a:prstGeom>
        </p:spPr>
        <p:txBody>
          <a:bodyPr>
            <a:normAutofit/>
          </a:bodyPr>
          <a:lstStyle>
            <a:lvl1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4400" b="0" i="0" u="none" strike="noStrike" kern="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pPr>
              <a:buNone/>
            </a:pPr>
            <a:r>
              <a:rPr lang="cs-CZ" b="1" dirty="0" smtClean="0">
                <a:solidFill>
                  <a:schemeClr val="accent1"/>
                </a:solidFill>
                <a:latin typeface="+mj-lt"/>
              </a:rPr>
              <a:t>Zpracování kalu</a:t>
            </a:r>
            <a:endParaRPr lang="cs-CZ" b="1" dirty="0">
              <a:solidFill>
                <a:schemeClr val="accent1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41364869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 txBox="1">
            <a:spLocks noGrp="1"/>
          </p:cNvSpPr>
          <p:nvPr>
            <p:ph type="body" idx="4294967295"/>
          </p:nvPr>
        </p:nvSpPr>
        <p:spPr>
          <a:xfrm>
            <a:off x="1524000" y="2951789"/>
            <a:ext cx="9144000" cy="1220847"/>
          </a:xfrm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457200" indent="-457200" hangingPunct="1">
              <a:buAutoNum type="arabicParenR"/>
            </a:pPr>
            <a:r>
              <a:rPr lang="cs-CZ" sz="2000" dirty="0" smtClean="0">
                <a:latin typeface="+mn-lt"/>
              </a:rPr>
              <a:t>Co </a:t>
            </a:r>
            <a:r>
              <a:rPr lang="cs-CZ" sz="2000" dirty="0" smtClean="0">
                <a:latin typeface="+mn-lt"/>
              </a:rPr>
              <a:t>je to </a:t>
            </a:r>
            <a:r>
              <a:rPr lang="cs-CZ" sz="2000" dirty="0" smtClean="0">
                <a:latin typeface="+mn-lt"/>
              </a:rPr>
              <a:t>ČOV?</a:t>
            </a:r>
          </a:p>
          <a:p>
            <a:pPr marL="457200" indent="-457200" hangingPunct="1">
              <a:buAutoNum type="arabicParenR"/>
            </a:pPr>
            <a:r>
              <a:rPr lang="cs-CZ" sz="2000" dirty="0" smtClean="0">
                <a:latin typeface="+mn-lt"/>
              </a:rPr>
              <a:t>Co </a:t>
            </a:r>
            <a:r>
              <a:rPr lang="cs-CZ" sz="2000" dirty="0" smtClean="0">
                <a:latin typeface="+mn-lt"/>
              </a:rPr>
              <a:t>jsou to </a:t>
            </a:r>
            <a:r>
              <a:rPr lang="cs-CZ" sz="2000" dirty="0" smtClean="0">
                <a:latin typeface="+mn-lt"/>
              </a:rPr>
              <a:t>ČESLE?</a:t>
            </a:r>
          </a:p>
          <a:p>
            <a:pPr marL="457200" indent="-457200" hangingPunct="1">
              <a:buAutoNum type="arabicParenR"/>
            </a:pPr>
            <a:r>
              <a:rPr lang="cs-CZ" sz="2000" dirty="0" smtClean="0">
                <a:latin typeface="+mn-lt"/>
              </a:rPr>
              <a:t>Co </a:t>
            </a:r>
            <a:r>
              <a:rPr lang="cs-CZ" sz="2000" dirty="0" smtClean="0">
                <a:latin typeface="+mn-lt"/>
              </a:rPr>
              <a:t>je HRABLO?</a:t>
            </a:r>
          </a:p>
        </p:txBody>
      </p:sp>
      <p:sp>
        <p:nvSpPr>
          <p:cNvPr id="4" name="Text Box 4"/>
          <p:cNvSpPr/>
          <p:nvPr/>
        </p:nvSpPr>
        <p:spPr>
          <a:xfrm>
            <a:off x="3216363" y="6092995"/>
            <a:ext cx="5832363" cy="448389"/>
          </a:xfrm>
          <a:custGeom>
            <a:avLst/>
            <a:gdLst>
              <a:gd name="f0" fmla="val w"/>
              <a:gd name="f1" fmla="val h"/>
              <a:gd name="f2" fmla="val 0"/>
              <a:gd name="f3" fmla="val 21600"/>
              <a:gd name="f4" fmla="*/ f0 1 21600"/>
              <a:gd name="f5" fmla="*/ f1 1 21600"/>
              <a:gd name="f6" fmla="+- f3 0 f2"/>
              <a:gd name="f7" fmla="*/ f6 1 21600"/>
              <a:gd name="f8" fmla="*/ f2 1 f7"/>
              <a:gd name="f9" fmla="*/ f3 1 f7"/>
              <a:gd name="f10" fmla="*/ f8 f4 1"/>
              <a:gd name="f11" fmla="*/ f9 f4 1"/>
              <a:gd name="f12" fmla="*/ f9 f5 1"/>
              <a:gd name="f13" fmla="*/ f8 f5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0" t="f13" r="f11" b="f12"/>
            <a:pathLst>
              <a:path w="21600" h="21600">
                <a:moveTo>
                  <a:pt x="f2" y="f2"/>
                </a:moveTo>
                <a:lnTo>
                  <a:pt x="f3" y="f2"/>
                </a:lnTo>
                <a:lnTo>
                  <a:pt x="f3" y="f3"/>
                </a:lnTo>
                <a:lnTo>
                  <a:pt x="f2" y="f3"/>
                </a:lnTo>
                <a:lnTo>
                  <a:pt x="f2" y="f2"/>
                </a:lnTo>
                <a:close/>
              </a:path>
            </a:pathLst>
          </a:custGeom>
          <a:noFill/>
          <a:ln cap="flat">
            <a:noFill/>
            <a:prstDash val="solid"/>
          </a:ln>
        </p:spPr>
        <p:txBody>
          <a:bodyPr vert="horz" wrap="square" lIns="90004" tIns="46798" rIns="90004" bIns="46798" anchor="t" anchorCtr="0" compatLnSpc="0">
            <a:spAutoFit/>
          </a:bodyPr>
          <a:lstStyle/>
          <a:p>
            <a:pPr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2400">
              <a:solidFill>
                <a:srgbClr val="000000"/>
              </a:solidFill>
              <a:latin typeface="Times New Roman" pitchFamily="18"/>
              <a:ea typeface="Arial Unicode MS" pitchFamily="2"/>
              <a:cs typeface="Tahoma" pitchFamily="2"/>
            </a:endParaRPr>
          </a:p>
        </p:txBody>
      </p:sp>
      <p:cxnSp>
        <p:nvCxnSpPr>
          <p:cNvPr id="5" name="Přímá spojnice 4"/>
          <p:cNvCxnSpPr/>
          <p:nvPr/>
        </p:nvCxnSpPr>
        <p:spPr>
          <a:xfrm>
            <a:off x="152400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Nadpis 1"/>
          <p:cNvSpPr txBox="1">
            <a:spLocks/>
          </p:cNvSpPr>
          <p:nvPr/>
        </p:nvSpPr>
        <p:spPr>
          <a:xfrm>
            <a:off x="4727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4400" b="0" i="0" u="none" strike="noStrike" kern="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pPr algn="r"/>
            <a:r>
              <a:rPr lang="cs-CZ" sz="1800" b="1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4580" y="51853"/>
            <a:ext cx="2710588" cy="792000"/>
          </a:xfrm>
          <a:prstGeom prst="rect">
            <a:avLst/>
          </a:prstGeom>
        </p:spPr>
      </p:pic>
      <p:cxnSp>
        <p:nvCxnSpPr>
          <p:cNvPr id="8" name="Přímá spojnice 7"/>
          <p:cNvCxnSpPr/>
          <p:nvPr/>
        </p:nvCxnSpPr>
        <p:spPr>
          <a:xfrm>
            <a:off x="152400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číslo snímku 14"/>
          <p:cNvSpPr>
            <a:spLocks noGrp="1"/>
          </p:cNvSpPr>
          <p:nvPr>
            <p:ph type="sldNum" sz="quarter" idx="4294967295"/>
          </p:nvPr>
        </p:nvSpPr>
        <p:spPr>
          <a:xfrm>
            <a:off x="8004000" y="6336001"/>
            <a:ext cx="2133600" cy="365125"/>
          </a:xfrm>
          <a:prstGeom prst="rect">
            <a:avLst/>
          </a:prstGeom>
        </p:spPr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7594" y="6117250"/>
            <a:ext cx="3036813" cy="648000"/>
          </a:xfrm>
          <a:prstGeom prst="rect">
            <a:avLst/>
          </a:prstGeom>
        </p:spPr>
      </p:pic>
      <p:sp>
        <p:nvSpPr>
          <p:cNvPr id="11" name="Title 1"/>
          <p:cNvSpPr txBox="1">
            <a:spLocks/>
          </p:cNvSpPr>
          <p:nvPr/>
        </p:nvSpPr>
        <p:spPr>
          <a:xfrm>
            <a:off x="838200" y="1122396"/>
            <a:ext cx="10515600" cy="779451"/>
          </a:xfrm>
          <a:prstGeom prst="rect">
            <a:avLst/>
          </a:prstGeom>
        </p:spPr>
        <p:txBody>
          <a:bodyPr>
            <a:normAutofit/>
          </a:bodyPr>
          <a:lstStyle>
            <a:lvl1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4400" b="0" i="0" u="none" strike="noStrike" kern="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pPr>
              <a:buNone/>
            </a:pPr>
            <a:r>
              <a:rPr lang="cs-CZ" b="1" dirty="0" smtClean="0">
                <a:solidFill>
                  <a:schemeClr val="accent1"/>
                </a:solidFill>
                <a:latin typeface="+mj-lt"/>
              </a:rPr>
              <a:t>Otázky k opakování</a:t>
            </a:r>
            <a:endParaRPr lang="cs-CZ" b="1" dirty="0">
              <a:solidFill>
                <a:schemeClr val="accent1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6040433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" name="Přímá spojnice 1"/>
          <p:cNvCxnSpPr/>
          <p:nvPr/>
        </p:nvCxnSpPr>
        <p:spPr>
          <a:xfrm>
            <a:off x="152400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Nadpis 1"/>
          <p:cNvSpPr txBox="1">
            <a:spLocks/>
          </p:cNvSpPr>
          <p:nvPr/>
        </p:nvSpPr>
        <p:spPr>
          <a:xfrm>
            <a:off x="4727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4400" b="0" i="0" u="none" strike="noStrike" kern="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pPr algn="r"/>
            <a:r>
              <a:rPr lang="cs-CZ" sz="1800" b="1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4580" y="51853"/>
            <a:ext cx="2710588" cy="792000"/>
          </a:xfrm>
          <a:prstGeom prst="rect">
            <a:avLst/>
          </a:prstGeom>
        </p:spPr>
      </p:pic>
      <p:cxnSp>
        <p:nvCxnSpPr>
          <p:cNvPr id="5" name="Přímá spojnice 4"/>
          <p:cNvCxnSpPr/>
          <p:nvPr/>
        </p:nvCxnSpPr>
        <p:spPr>
          <a:xfrm>
            <a:off x="152400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Zástupný symbol pro číslo snímku 14"/>
          <p:cNvSpPr>
            <a:spLocks noGrp="1"/>
          </p:cNvSpPr>
          <p:nvPr>
            <p:ph type="sldNum" sz="quarter" idx="4294967295"/>
          </p:nvPr>
        </p:nvSpPr>
        <p:spPr>
          <a:xfrm>
            <a:off x="8004000" y="6336001"/>
            <a:ext cx="2133600" cy="365125"/>
          </a:xfrm>
          <a:prstGeom prst="rect">
            <a:avLst/>
          </a:prstGeom>
        </p:spPr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8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7594" y="6117250"/>
            <a:ext cx="3036813" cy="648000"/>
          </a:xfrm>
          <a:prstGeom prst="rect">
            <a:avLst/>
          </a:prstGeom>
        </p:spPr>
      </p:pic>
      <p:sp>
        <p:nvSpPr>
          <p:cNvPr id="8" name="Title 1"/>
          <p:cNvSpPr txBox="1">
            <a:spLocks/>
          </p:cNvSpPr>
          <p:nvPr/>
        </p:nvSpPr>
        <p:spPr>
          <a:xfrm>
            <a:off x="1524000" y="1122396"/>
            <a:ext cx="9144000" cy="779451"/>
          </a:xfrm>
          <a:prstGeom prst="rect">
            <a:avLst/>
          </a:prstGeom>
        </p:spPr>
        <p:txBody>
          <a:bodyPr>
            <a:normAutofit/>
          </a:bodyPr>
          <a:lstStyle>
            <a:lvl1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4400" b="0" i="0" u="none" strike="noStrike" kern="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pPr>
              <a:buNone/>
            </a:pPr>
            <a:r>
              <a:rPr lang="cs-CZ" b="1" dirty="0" smtClean="0">
                <a:solidFill>
                  <a:schemeClr val="accent1"/>
                </a:solidFill>
                <a:latin typeface="+mj-lt"/>
              </a:rPr>
              <a:t>Zdroje</a:t>
            </a:r>
            <a:endParaRPr lang="cs-CZ" b="1" dirty="0">
              <a:solidFill>
                <a:schemeClr val="accent1"/>
              </a:solidFill>
              <a:latin typeface="+mj-lt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644580" y="2011970"/>
            <a:ext cx="902342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dirty="0" smtClean="0">
                <a:hlinkClick r:id="rId4"/>
              </a:rPr>
              <a:t>http</a:t>
            </a:r>
            <a:r>
              <a:rPr lang="cs-CZ" dirty="0">
                <a:hlinkClick r:id="rId4"/>
              </a:rPr>
              <a:t>://</a:t>
            </a:r>
            <a:r>
              <a:rPr lang="cs-CZ" dirty="0" smtClean="0">
                <a:hlinkClick r:id="rId4"/>
              </a:rPr>
              <a:t>www.fsv.cvut.cz/fotofsv/programy/si/cistic.jpg</a:t>
            </a:r>
            <a:endParaRPr lang="cs-CZ" dirty="0" smtClean="0"/>
          </a:p>
          <a:p>
            <a:pPr marL="342900" indent="-342900">
              <a:buAutoNum type="arabicPeriod"/>
            </a:pPr>
            <a:r>
              <a:rPr lang="cs-CZ" dirty="0" smtClean="0"/>
              <a:t>Vlastní zdroje</a:t>
            </a:r>
          </a:p>
          <a:p>
            <a:pPr marL="342900" indent="-342900"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46984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Výchozí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2_Výchozí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1_Výchozí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3_Výchozí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4_Výchozí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35</TotalTime>
  <Words>291</Words>
  <Application>Microsoft Office PowerPoint</Application>
  <PresentationFormat>Vlastní</PresentationFormat>
  <Paragraphs>89</Paragraphs>
  <Slides>8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6</vt:i4>
      </vt:variant>
      <vt:variant>
        <vt:lpstr>Nadpisy snímků</vt:lpstr>
      </vt:variant>
      <vt:variant>
        <vt:i4>8</vt:i4>
      </vt:variant>
    </vt:vector>
  </HeadingPairs>
  <TitlesOfParts>
    <vt:vector size="14" baseType="lpstr">
      <vt:lpstr>Motiv systému Office</vt:lpstr>
      <vt:lpstr>Výchozí</vt:lpstr>
      <vt:lpstr>2_Výchozí</vt:lpstr>
      <vt:lpstr>1_Výchozí</vt:lpstr>
      <vt:lpstr>3_Výchozí</vt:lpstr>
      <vt:lpstr>4_Výchozí</vt:lpstr>
      <vt:lpstr>STŘEDNÍ ŠKOLA STAVEBNÍ A TECHNICKÁ Ústí nad Labem, Čelakovského 5, příspěvková organizace Páteřní škola Ústeckého kraje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Labem, Čelakovského 5, příspěvková organizace Páteřní škola Ústeckého kraje</dc:title>
  <dc:creator>hrtanek.d@gymjat.org</dc:creator>
  <cp:lastModifiedBy>Ivana Gajdošová Ing.</cp:lastModifiedBy>
  <cp:revision>8</cp:revision>
  <dcterms:created xsi:type="dcterms:W3CDTF">2014-01-26T14:01:30Z</dcterms:created>
  <dcterms:modified xsi:type="dcterms:W3CDTF">2014-01-30T08:03:50Z</dcterms:modified>
</cp:coreProperties>
</file>