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7" r:id="rId4"/>
    <p:sldId id="259" r:id="rId5"/>
    <p:sldId id="267" r:id="rId6"/>
    <p:sldId id="268" r:id="rId7"/>
    <p:sldId id="260" r:id="rId8"/>
    <p:sldId id="261" r:id="rId9"/>
    <p:sldId id="262" r:id="rId10"/>
    <p:sldId id="263" r:id="rId11"/>
    <p:sldId id="264" r:id="rId12"/>
    <p:sldId id="271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C884269-C565-4AC7-9509-FAC4ECA84E36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14CEB27-82BE-421C-B700-3558829D0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04BE9-A514-4AD2-9786-98E1D6E9782A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3F4CF-107C-46E0-BEB9-81B8CF65E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6D77F51-535B-4B91-81F0-8507EEB1F14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D0E1E3-DEE0-4D79-A146-601C7E881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50A1B-7A99-4B5E-8451-714C67C7BBB0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7108E-08CF-4AB7-8E3D-511310AFA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66C05-9D92-45A4-A2CA-23B88D3729FD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C69B8-CBAC-4280-A0D8-3C7804C22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208E9-0A68-49C6-9764-F2148EFB988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F9CFD-A069-41B2-BDC7-BB66C95C4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29C99-71EA-4A67-9759-0426A5D62E64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5A8E7-B568-4E38-A059-A580A1353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7D487-02F1-4C5E-A50D-D8CC4231F7BE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BFDA6-2542-48C7-8F3A-179AE1C36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B701C4-F6BF-40E5-91F3-CA2006F981A7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05072D-21C1-4358-A61A-FC896DC8F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AFF57-3798-4F78-93A2-1654AD72C91C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40632-711C-4E4B-9CA0-D50F9CC70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810DB5-7CF8-4B46-A182-536441F3522E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C30C6BE-02F6-4417-95D9-02DC5E94F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40D5FA7-9D5C-4C5F-8DA6-C2FC6374AA99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D251061-45EC-4C28-941B-CC6E438800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ll_Gizah_Pyramid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Mummy_at_British_Museum.jpg?uselang=c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decko.wbs.cz/Egyptsti-bohove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ummy_at_British_Museum.jpg?uselang=cs" TargetMode="External"/><Relationship Id="rId2" Type="http://schemas.openxmlformats.org/officeDocument/2006/relationships/hyperlink" Target="http://commons.wikimedia.org/wiki/File:All_Gizah_Pyramids.jpg?uselang=c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               </a:t>
            </a:r>
            <a:endParaRPr lang="cs-CZ" dirty="0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altLang="cs-CZ" sz="1400" smtClean="0"/>
              <a:t>ŠKOLA:		          Gymnázium, Tanvald, Školní 305, příspěvková organizace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ČÍSLO PROJEKTU:                   CZ.1.07/1.5.00/34.0434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NÁZEV PROJEKTU:                  Šablony – Gymnázium Tanvald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ČÍSLO ŠABLONY:	           III/2 Inovace a zkvalitnění výuky ICT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AUTOR:                                 Jana Rykrová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TEMATICKÁ OBLAST:                Dějepis prima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NÁZEV DUMu:                         Starověký Egypt 3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POŘADOVÉ ČÍSLO DUMu:         19           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KÓD DUMu:                            JR_DEJEPISPRIMA_19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DATUM TVORBY:                     14.11.2013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ANOTACE (ROČNÍK):    </a:t>
            </a:r>
          </a:p>
          <a:p>
            <a:pPr>
              <a:buFont typeface="Wingdings 2" pitchFamily="18" charset="2"/>
              <a:buNone/>
            </a:pPr>
            <a:r>
              <a:rPr lang="cs-CZ" altLang="cs-CZ" sz="1400" smtClean="0"/>
              <a:t>Prezentace byla použita v primě. Výkladová prezentace seznamuje žáky se způsobem pohřbívání a náboženskými představami ve starověkém Egyptě. </a:t>
            </a:r>
            <a:endParaRPr lang="cs-CZ" sz="1400" smtClean="0"/>
          </a:p>
        </p:txBody>
      </p:sp>
      <p:pic>
        <p:nvPicPr>
          <p:cNvPr id="1331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60350"/>
            <a:ext cx="5256213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16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476250"/>
            <a:ext cx="7207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Starověký </a:t>
            </a:r>
            <a:r>
              <a:rPr lang="cs-CZ" sz="4000" dirty="0" err="1" smtClean="0"/>
              <a:t>egypt</a:t>
            </a:r>
            <a:r>
              <a:rPr lang="cs-CZ" sz="4000" dirty="0" smtClean="0"/>
              <a:t> 3</a:t>
            </a:r>
            <a:endParaRPr lang="cs-CZ" sz="4000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pyramidy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2800" dirty="0" smtClean="0">
              <a:hlinkClick r:id="rId2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://cs.wikipedia.org/wiki/Soubor:All_Gizah_Pyramids.jpg</a:t>
            </a:r>
            <a:endParaRPr lang="cs-CZ" sz="28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pyramidy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cs-CZ" dirty="0" smtClean="0"/>
              <a:t>Hrobky faraonů, příslušníků jejich rodiny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(také významných úředníků)</a:t>
            </a:r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cs-CZ" dirty="0" smtClean="0"/>
              <a:t>Stavěly se jenom v období Staré říše</a:t>
            </a:r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cs-CZ" dirty="0"/>
              <a:t>p</a:t>
            </a:r>
            <a:r>
              <a:rPr lang="cs-CZ" dirty="0" smtClean="0"/>
              <a:t>yramidy v Gíze – největší a nejslavnější</a:t>
            </a:r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cs-CZ" dirty="0" err="1" smtClean="0"/>
              <a:t>Chufu</a:t>
            </a:r>
            <a:r>
              <a:rPr lang="cs-CZ" dirty="0" smtClean="0"/>
              <a:t>, </a:t>
            </a:r>
            <a:r>
              <a:rPr lang="cs-CZ" dirty="0" err="1" smtClean="0"/>
              <a:t>Rachev</a:t>
            </a:r>
            <a:r>
              <a:rPr lang="cs-CZ" dirty="0" smtClean="0"/>
              <a:t>, </a:t>
            </a:r>
            <a:r>
              <a:rPr lang="cs-CZ" dirty="0" err="1" smtClean="0"/>
              <a:t>Menkaure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cs-CZ" dirty="0" smtClean="0"/>
              <a:t>Sfinga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období Nové říše byli panovníci pohřbíváni ve skalních hrobkách</a:t>
            </a:r>
          </a:p>
          <a:p>
            <a:r>
              <a:rPr lang="cs-CZ" smtClean="0"/>
              <a:t>Údolí králů a Údolí královen (na břehu Nilu u města Véset)</a:t>
            </a:r>
          </a:p>
          <a:p>
            <a:r>
              <a:rPr lang="cs-CZ" smtClean="0"/>
              <a:t>Tutanchamonova hrobka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Práce s učebnicí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Úkol: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Na mapce v učebnici na straně 43 najdi </a:t>
            </a:r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Gízu</a:t>
            </a:r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 err="1" smtClean="0"/>
              <a:t>Véset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mumie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mumie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/>
              <a:t>KLAFUBRA.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4.1.2014]. Dostupný na WWW: http://cs.wikipedia.org/wiki/Soubor:All_Gizah_Pyramids.jpg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commons.wikimedia.org/wiki/File:Mummy_at_British_Museum.jpg?uselang=cs</a:t>
            </a:r>
            <a:endParaRPr lang="cs-CZ" sz="12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661988"/>
            <a:ext cx="6492875" cy="471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mumifikace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Proč Egypťané mumifikovali těla zemřelých?</a:t>
            </a:r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Jaký význam měla mumifikace pro lékařství?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mumifikace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Věřili v posmrtný život.</a:t>
            </a:r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Lékaři se mohli seznámit se stavbou lidského těla.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http://www.dedecko.wbs.cz/Egyptsti-bohove.html</a:t>
            </a:r>
            <a:endParaRPr lang="cs-CZ" smtClean="0"/>
          </a:p>
          <a:p>
            <a:endParaRPr lang="cs-CZ" smtClean="0"/>
          </a:p>
          <a:p>
            <a:r>
              <a:rPr lang="cs-CZ" u="sng" smtClean="0"/>
              <a:t>polyteismus </a:t>
            </a:r>
            <a:r>
              <a:rPr lang="cs-CZ" smtClean="0"/>
              <a:t> - uctívání mnoha bohů</a:t>
            </a:r>
          </a:p>
          <a:p>
            <a:r>
              <a:rPr lang="cs-CZ" smtClean="0"/>
              <a:t>bohové zobrazováni v lidské podobě, někdy se zvířecí nebo ptačí hlavou</a:t>
            </a:r>
          </a:p>
          <a:p>
            <a:r>
              <a:rPr lang="cs-CZ" smtClean="0"/>
              <a:t>bůh Slunce – Ré, Amon</a:t>
            </a:r>
          </a:p>
          <a:p>
            <a:r>
              <a:rPr lang="cs-CZ" smtClean="0"/>
              <a:t>stavba chrámů</a:t>
            </a:r>
          </a:p>
          <a:p>
            <a:r>
              <a:rPr lang="cs-CZ" smtClean="0"/>
              <a:t>kněží – velký vliv</a:t>
            </a:r>
          </a:p>
          <a:p>
            <a:r>
              <a:rPr lang="cs-CZ" smtClean="0"/>
              <a:t>posvátná zvířata (kočka, sokol, krokodýl, …)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1400" smtClean="0"/>
              <a:t>LIBERATO, Ricardo. </a:t>
            </a:r>
            <a:r>
              <a:rPr lang="cs-CZ" sz="1400" i="1" smtClean="0"/>
              <a:t>wikipedia.org</a:t>
            </a:r>
            <a:r>
              <a:rPr lang="cs-CZ" sz="1400" smtClean="0"/>
              <a:t> [online]. [cit. 12.1.2014]. Dostupný na WWW: </a:t>
            </a:r>
            <a:r>
              <a:rPr lang="cs-CZ" sz="1400" smtClean="0">
                <a:hlinkClick r:id="rId2"/>
              </a:rPr>
              <a:t>http://commons.wikimedia.org/wiki/File:All_Gizah_Pyramids.jpg?uselang=cs</a:t>
            </a:r>
            <a:endParaRPr lang="cs-CZ" sz="1400" smtClean="0"/>
          </a:p>
          <a:p>
            <a:pPr marL="0" indent="0">
              <a:buFont typeface="Wingdings 2" pitchFamily="18" charset="2"/>
              <a:buNone/>
            </a:pPr>
            <a:r>
              <a:rPr lang="cs-CZ" sz="1400" smtClean="0"/>
              <a:t> KLAFUBRA. </a:t>
            </a:r>
            <a:r>
              <a:rPr lang="cs-CZ" sz="1400" i="1" smtClean="0"/>
              <a:t>wikipedia</a:t>
            </a:r>
            <a:r>
              <a:rPr lang="cs-CZ" sz="1400" smtClean="0"/>
              <a:t> [online]. [cit. 4.1.2014]. Dostupný na WWW: http://cs.wikipedia.org/wiki/Soubor:All_Gizah_Pyramids.jpg </a:t>
            </a:r>
            <a:r>
              <a:rPr lang="cs-CZ" sz="1400" smtClean="0">
                <a:hlinkClick r:id="rId3"/>
              </a:rPr>
              <a:t>http://commons.wikimedia.org/wiki/File:Mummy_at_British_Museum.jpg?uselang=cs</a:t>
            </a:r>
            <a:endParaRPr lang="cs-CZ" sz="1400" smtClean="0"/>
          </a:p>
          <a:p>
            <a:pPr marL="0" indent="0">
              <a:buFont typeface="Wingdings 2" pitchFamily="18" charset="2"/>
              <a:buNone/>
            </a:pPr>
            <a:endParaRPr lang="cs-CZ" sz="1400" smtClean="0"/>
          </a:p>
          <a:p>
            <a:pPr marL="0" indent="0">
              <a:buFont typeface="Wingdings 2" pitchFamily="18" charset="2"/>
              <a:buNone/>
            </a:pPr>
            <a:r>
              <a:rPr lang="cs-CZ" sz="1400" smtClean="0"/>
              <a:t>KOLEKTIV AUTORŮ. </a:t>
            </a:r>
            <a:r>
              <a:rPr lang="cs-CZ" sz="1400" i="1" smtClean="0"/>
              <a:t>Dějepis 6</a:t>
            </a:r>
            <a:r>
              <a:rPr lang="cs-CZ" sz="1400" smtClean="0"/>
              <a:t>. Plzeň: Fraus, 2007, ISBN 978-807238-8.</a:t>
            </a:r>
          </a:p>
          <a:p>
            <a:pPr marL="0" indent="0">
              <a:buFont typeface="Wingdings 2" pitchFamily="18" charset="2"/>
              <a:buNone/>
            </a:pPr>
            <a:endParaRPr lang="cs-CZ" sz="1600" smtClean="0"/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60</TotalTime>
  <Words>224</Words>
  <Application>Microsoft Office PowerPoint</Application>
  <PresentationFormat>On-screen Show (4:3)</PresentationFormat>
  <Paragraphs>53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Trebuchet MS</vt:lpstr>
      <vt:lpstr>Arial</vt:lpstr>
      <vt:lpstr>Wingdings 2</vt:lpstr>
      <vt:lpstr>Wingdings</vt:lpstr>
      <vt:lpstr>Calibri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egypt 3</dc:title>
  <dc:creator>Jana Rykrová</dc:creator>
  <cp:lastModifiedBy>DUM</cp:lastModifiedBy>
  <cp:revision>13</cp:revision>
  <dcterms:created xsi:type="dcterms:W3CDTF">2014-01-02T20:28:18Z</dcterms:created>
  <dcterms:modified xsi:type="dcterms:W3CDTF">2014-01-30T17:43:59Z</dcterms:modified>
</cp:coreProperties>
</file>