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B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VY_32_inovace_01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B 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vyjmenovaných slov a slov příbuzných.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6411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Vyjmenovaná slova po B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být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64652" y="1700808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bydlit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2844" y="1724609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obyvatel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1724609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byt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924944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příbytek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292494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nábytek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8104" y="2924944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dobytek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1490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obyčej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28748" y="4149080"/>
            <a:ext cx="2196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bystrý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4149080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bylina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37321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kobyla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5373215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býk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537321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Přibyslav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Příbuzná slova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6966" y="1556792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ýt -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89134" y="1556792"/>
            <a:ext cx="2022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ytost,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1556792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bytek,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4021" y="1577511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dobýt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6966" y="2780928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ydlit -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3190" y="2780928"/>
            <a:ext cx="2238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ydlení,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86641" y="2780928"/>
            <a:ext cx="22520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bydliště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966" y="3861048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o</a:t>
            </a:r>
            <a:r>
              <a:rPr lang="cs-CZ" sz="4800" b="1" dirty="0" smtClean="0"/>
              <a:t>byvatel 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5863" y="3862148"/>
            <a:ext cx="38428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obyvatelstvo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6966" y="5013176"/>
            <a:ext cx="18656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yt - 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7556" y="5013175"/>
            <a:ext cx="27429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u</a:t>
            </a:r>
            <a:r>
              <a:rPr lang="cs-CZ" sz="4800" b="1" dirty="0" smtClean="0"/>
              <a:t>bytovna,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79253" y="5013174"/>
            <a:ext cx="22520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ytná, 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5011005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bytový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říbytek  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67790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ábytek - 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8505" y="1677906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nábytkářský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924943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d</a:t>
            </a:r>
            <a:r>
              <a:rPr lang="cs-CZ" sz="4800" b="1" dirty="0" smtClean="0"/>
              <a:t>obytek 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60440" y="2924942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dobytčí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051" y="4005064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o</a:t>
            </a:r>
            <a:r>
              <a:rPr lang="cs-CZ" sz="4800" b="1" dirty="0" smtClean="0"/>
              <a:t>byčej -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005064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o</a:t>
            </a:r>
            <a:r>
              <a:rPr lang="cs-CZ" sz="4800" b="1" dirty="0" smtClean="0"/>
              <a:t>byčejný, 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7802" y="3998881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obyčejně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833" y="515719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bystrý - 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21077" y="515719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ystřina, 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41357" y="5157192"/>
            <a:ext cx="2820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ystře, 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21077" y="6093296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Bystrouška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bylina - 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76956" y="476671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bylinkový, 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57276" y="487760"/>
            <a:ext cx="31867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ýložravec, 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6956" y="1323839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bylinářka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3769" y="2492895"/>
            <a:ext cx="2177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obyla - 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6956" y="2492894"/>
            <a:ext cx="2753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k</a:t>
            </a:r>
            <a:r>
              <a:rPr lang="cs-CZ" sz="4800" b="1" dirty="0" smtClean="0"/>
              <a:t>obylka, 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2483588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kobylí 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6492" y="3789040"/>
            <a:ext cx="17692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ýk -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3789039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ýček, 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3789040"/>
            <a:ext cx="25465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býkovec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3769" y="5052570"/>
            <a:ext cx="30603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Přibyslav - 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34109" y="5052570"/>
            <a:ext cx="37165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řibyslavský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4016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Slova, ve kterých také píšeme Y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07881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Zbyšek, 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12871" y="1907880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Zbyněk, 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1907881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abyka,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140968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Bydžov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63439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923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95</TotalTime>
  <Words>168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Vyjmenovaná slova po B </vt:lpstr>
      <vt:lpstr>Vyjmenovaná slova po B</vt:lpstr>
      <vt:lpstr>Příbuzná slova</vt:lpstr>
      <vt:lpstr>Prezentace aplikace PowerPoint</vt:lpstr>
      <vt:lpstr>Prezentace aplikace PowerPoint</vt:lpstr>
      <vt:lpstr>Slova, ve kterých také píšeme 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2011-12-02T14:06:03Z</dcterms:created>
  <dcterms:modified xsi:type="dcterms:W3CDTF">2012-10-29T12:39:29Z</dcterms:modified>
</cp:coreProperties>
</file>