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5" r:id="rId4"/>
    <p:sldId id="266" r:id="rId5"/>
    <p:sldId id="267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B – Procvičování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B –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Závěrečná cvičení na </a:t>
            </a:r>
            <a:r>
              <a:rPr lang="cs-CZ" sz="1600" smtClean="0"/>
              <a:t>probrané pravopisné jevy.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6356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ub_tovna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_č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b_tek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_dliště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/>
              <a:t>ryb_z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_kovec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h</a:t>
            </a:r>
            <a:r>
              <a:rPr lang="cs-CZ" sz="2800" b="1" dirty="0" err="1" smtClean="0"/>
              <a:t>řeb_k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b_lí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tovna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č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dliště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ryb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z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kovec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hřeb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55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Zb_něk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u</a:t>
            </a:r>
            <a:r>
              <a:rPr lang="cs-CZ" sz="2800" b="1" dirty="0" err="1" smtClean="0"/>
              <a:t>b_tovat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ab_ka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ab_čka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troub_l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db_jená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_střina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ab_dka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něk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tovat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čka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troub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jená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střina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dka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8835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ab_tá</a:t>
            </a:r>
            <a:r>
              <a:rPr lang="cs-CZ" sz="2800" b="1" dirty="0" smtClean="0"/>
              <a:t> puška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řib_t</a:t>
            </a:r>
            <a:r>
              <a:rPr lang="cs-CZ" sz="2800" b="1" dirty="0" smtClean="0"/>
              <a:t> hřebík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d</a:t>
            </a:r>
            <a:r>
              <a:rPr lang="cs-CZ" sz="2800" b="1" dirty="0" err="1" smtClean="0"/>
              <a:t>ob_t</a:t>
            </a:r>
            <a:r>
              <a:rPr lang="cs-CZ" sz="2800" b="1" dirty="0" smtClean="0"/>
              <a:t> hrad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b_vací</a:t>
            </a:r>
            <a:r>
              <a:rPr lang="cs-CZ" sz="2800" b="1" dirty="0" smtClean="0"/>
              <a:t> pokoj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db_la</a:t>
            </a:r>
            <a:r>
              <a:rPr lang="cs-CZ" sz="2800" b="1" dirty="0" smtClean="0"/>
              <a:t> půlnoc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b_tek</a:t>
            </a:r>
            <a:r>
              <a:rPr lang="cs-CZ" sz="2800" b="1" dirty="0" smtClean="0"/>
              <a:t> jídla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_l</a:t>
            </a:r>
            <a:r>
              <a:rPr lang="cs-CZ" sz="2800" b="1" dirty="0" smtClean="0"/>
              <a:t> psa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db_l</a:t>
            </a:r>
            <a:r>
              <a:rPr lang="cs-CZ" sz="2800" b="1" dirty="0" smtClean="0"/>
              <a:t> úkol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ab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tá puška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řib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 hřebík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t hrad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vací pokoj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db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la půlnoc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tek jídla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 psa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 úkol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25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ab_dka</a:t>
            </a:r>
            <a:r>
              <a:rPr lang="cs-CZ" sz="2800" b="1" dirty="0" smtClean="0"/>
              <a:t> zboží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_lý</a:t>
            </a:r>
            <a:r>
              <a:rPr lang="cs-CZ" sz="2800" b="1" dirty="0" smtClean="0"/>
              <a:t> sníh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_valý</a:t>
            </a:r>
            <a:r>
              <a:rPr lang="cs-CZ" sz="2800" b="1" dirty="0" smtClean="0"/>
              <a:t> spolužák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řib_l</a:t>
            </a:r>
            <a:r>
              <a:rPr lang="cs-CZ" sz="2800" b="1" dirty="0" smtClean="0"/>
              <a:t> nový žák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b_l</a:t>
            </a:r>
            <a:r>
              <a:rPr lang="cs-CZ" sz="2800" b="1" dirty="0" smtClean="0"/>
              <a:t> doma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b</a:t>
            </a:r>
            <a:r>
              <a:rPr lang="cs-CZ" sz="2800" b="1" dirty="0" err="1" smtClean="0"/>
              <a:t>_strá</a:t>
            </a:r>
            <a:r>
              <a:rPr lang="cs-CZ" sz="2800" b="1" dirty="0" smtClean="0"/>
              <a:t> řeka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řevěné </a:t>
            </a:r>
            <a:r>
              <a:rPr lang="cs-CZ" sz="2800" b="1" dirty="0" err="1" smtClean="0"/>
              <a:t>b_dlo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ěžké </a:t>
            </a:r>
            <a:r>
              <a:rPr lang="cs-CZ" sz="2800" b="1" dirty="0" err="1" smtClean="0"/>
              <a:t>živob_tí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ab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dka zboží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lý sníh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valý spolužák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řib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 nový žák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 doma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strá řeka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řevěné 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dlo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ěžké živob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48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13690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Bub_nek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b_tná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odb_jená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b_t</a:t>
            </a:r>
            <a:r>
              <a:rPr lang="cs-CZ" sz="4400" b="1" dirty="0" smtClean="0"/>
              <a:t> připravený, </a:t>
            </a:r>
            <a:r>
              <a:rPr lang="cs-CZ" sz="4400" b="1" dirty="0" err="1" smtClean="0"/>
              <a:t>ryb_z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b_střina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zb_tek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ub_tovna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nab_tá</a:t>
            </a:r>
            <a:r>
              <a:rPr lang="cs-CZ" sz="4400" b="1" dirty="0" smtClean="0"/>
              <a:t> baterie, </a:t>
            </a:r>
            <a:r>
              <a:rPr lang="cs-CZ" sz="4400" b="1" dirty="0" err="1" smtClean="0"/>
              <a:t>b_linkový</a:t>
            </a:r>
            <a:r>
              <a:rPr lang="cs-CZ" sz="4400" b="1" dirty="0" smtClean="0"/>
              <a:t> čaj, </a:t>
            </a:r>
            <a:r>
              <a:rPr lang="cs-CZ" sz="4400" b="1" dirty="0" err="1" smtClean="0"/>
              <a:t>ob_čejný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b_č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b_kovec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b_lek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bab_ka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kob_lka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nab_dka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B_džov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Třeb_č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Přib_slav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Zb_něk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B_střice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B_tov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B_strouška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krab_čka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sb_rat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b_k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73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Napiš slova</a:t>
            </a:r>
            <a:endParaRPr lang="cs-CZ" b="1" dirty="0">
              <a:solidFill>
                <a:srgbClr val="0000CC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196753"/>
            <a:ext cx="1224136" cy="1556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Uživatel\AppData\Local\Microsoft\Windows\Temporary Internet Files\Content.IE5\SLO2JL7N\MC900383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11" y="3140969"/>
            <a:ext cx="13984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LO2JL7N\MM90033670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024270"/>
            <a:ext cx="1276350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Uživatel\AppData\Local\Microsoft\Windows\Temporary Internet Files\Content.IE5\AG9E3B0S\MC900230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31202"/>
            <a:ext cx="1610423" cy="142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Users\Uživatel\AppData\Local\Microsoft\Windows\Temporary Internet Files\Content.IE5\LMPN2MD2\MC9003536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06155"/>
            <a:ext cx="1296144" cy="133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Uživatel\AppData\Local\Microsoft\Windows\Temporary Internet Files\Content.IE5\AG9E3B0S\MC9000576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209" y="4958066"/>
            <a:ext cx="1348100" cy="119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282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Vyjmenovaná slova po B – Procvičování</vt:lpstr>
      <vt:lpstr>Doplň i – í / y - ý</vt:lpstr>
      <vt:lpstr>Doplň i – í / y - ý</vt:lpstr>
      <vt:lpstr>Doplň i – í / y - ý</vt:lpstr>
      <vt:lpstr>Doplň i – í / y - ý</vt:lpstr>
      <vt:lpstr>Doplň i – í / y - ý</vt:lpstr>
      <vt:lpstr>Napiš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42</cp:revision>
  <dcterms:created xsi:type="dcterms:W3CDTF">2011-12-02T14:06:03Z</dcterms:created>
  <dcterms:modified xsi:type="dcterms:W3CDTF">2012-10-29T12:39:58Z</dcterms:modified>
</cp:coreProperties>
</file>