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L 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VY_32_inovace_04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 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L </a:t>
            </a:r>
            <a:endParaRPr lang="cs-CZ" sz="1600" b="1" dirty="0" smtClean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Představení vyjmenovaných slov a slov příbuzných.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412539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Vyjmenovaná slova po L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1800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s</a:t>
            </a:r>
            <a:r>
              <a:rPr lang="cs-CZ" sz="4800" b="1" dirty="0" smtClean="0"/>
              <a:t>lyšet</a:t>
            </a:r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28748" y="1708060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m</a:t>
            </a:r>
            <a:r>
              <a:rPr lang="cs-CZ" sz="4800" b="1" dirty="0" smtClean="0"/>
              <a:t>lýn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60016" y="1730687"/>
            <a:ext cx="28513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lýskat se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924944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polykat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2924944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plynout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2924944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plýtvat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4149080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vzlykat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58818" y="4149080"/>
            <a:ext cx="21962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lysý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4149079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lýtko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5373216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lýko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5373215"/>
            <a:ext cx="1440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lyže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5373214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pelyněk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5373216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plyš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Příbuzná slova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1837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slyšet-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42572" y="1549236"/>
            <a:ext cx="25268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neslyšící,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87106" y="1549236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slyšitelný,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46020" y="2312160"/>
            <a:ext cx="285997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neslyšně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6579" y="3143157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m</a:t>
            </a:r>
            <a:r>
              <a:rPr lang="cs-CZ" sz="4800" b="1" dirty="0" smtClean="0"/>
              <a:t>lýn -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8375" y="3113623"/>
            <a:ext cx="22388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mlynář,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3104217"/>
            <a:ext cx="24433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m</a:t>
            </a:r>
            <a:r>
              <a:rPr lang="cs-CZ" sz="4800" b="1" dirty="0" smtClean="0"/>
              <a:t>lýnice,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6966" y="4180008"/>
            <a:ext cx="29308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b</a:t>
            </a:r>
            <a:r>
              <a:rPr lang="cs-CZ" sz="4800" b="1" dirty="0" smtClean="0"/>
              <a:t>lýskat se-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5863" y="4192763"/>
            <a:ext cx="4316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z</a:t>
            </a:r>
            <a:r>
              <a:rPr lang="cs-CZ" sz="4800" b="1" dirty="0" smtClean="0"/>
              <a:t>ablýsknout se,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67242" y="5733256"/>
            <a:ext cx="23205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polykat- 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85012" y="5764263"/>
            <a:ext cx="27429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polykací,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61277" y="5786257"/>
            <a:ext cx="28591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nepolykat 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75112" y="3113926"/>
            <a:ext cx="2368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mlýnské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12543" y="5011004"/>
            <a:ext cx="3052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blýskavice, 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64975" y="5023760"/>
            <a:ext cx="2255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blyštět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8000"/>
                            </p:stCondLst>
                            <p:childTnLst>
                              <p:par>
                                <p:cTn id="7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4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7667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lynout-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267468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plýtvat- 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60513" y="1412776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lynárna, 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212976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vzlykat-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6212" y="3212975"/>
            <a:ext cx="23939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vzlykání,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5127658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lysý-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58134" y="5127661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lysina, 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51527" y="5127660"/>
            <a:ext cx="16087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l</a:t>
            </a:r>
            <a:r>
              <a:rPr lang="cs-CZ" sz="4800" b="1" dirty="0" smtClean="0"/>
              <a:t>yska,</a:t>
            </a:r>
            <a:endParaRPr lang="cs-CZ" sz="4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75856" y="47667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u</a:t>
            </a:r>
            <a:r>
              <a:rPr lang="cs-CZ" sz="4800" b="1" dirty="0" smtClean="0"/>
              <a:t>plynout,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12160" y="476672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lynulý,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1412775"/>
            <a:ext cx="2399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plyn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58134" y="2267468"/>
            <a:ext cx="29523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n</a:t>
            </a:r>
            <a:r>
              <a:rPr lang="cs-CZ" sz="4800" b="1" dirty="0" smtClean="0"/>
              <a:t>eplýtvat, 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12160" y="2267468"/>
            <a:ext cx="3131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vyplýtvaný</a:t>
            </a:r>
            <a:endParaRPr lang="cs-CZ" sz="4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47854" y="3192613"/>
            <a:ext cx="3000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v</a:t>
            </a:r>
            <a:r>
              <a:rPr lang="cs-CZ" sz="4800" b="1" dirty="0" smtClean="0"/>
              <a:t>zlykot,</a:t>
            </a:r>
            <a:endParaRPr lang="cs-CZ" sz="4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76212" y="4149080"/>
            <a:ext cx="293425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n</a:t>
            </a:r>
            <a:r>
              <a:rPr lang="cs-CZ" sz="4800" b="1" dirty="0" smtClean="0"/>
              <a:t>evzlykat,</a:t>
            </a:r>
            <a:endParaRPr lang="cs-CZ" sz="4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96031" y="4149079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vzlyk</a:t>
            </a:r>
            <a:endParaRPr lang="cs-CZ" sz="4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95732" y="5127659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olysalý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8000"/>
                            </p:stCondLst>
                            <p:childTnLst>
                              <p:par>
                                <p:cTn id="7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0000"/>
                            </p:stCondLst>
                            <p:childTnLst>
                              <p:par>
                                <p:cTn id="8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2000"/>
                            </p:stCondLst>
                            <p:childTnLst>
                              <p:par>
                                <p:cTn id="8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2" grpId="0"/>
      <p:bldP spid="7" grpId="0"/>
      <p:bldP spid="16" grpId="0"/>
      <p:bldP spid="17" grpId="0"/>
      <p:bldP spid="18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lýtko- </a:t>
            </a:r>
            <a:endParaRPr lang="cs-CZ" sz="4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76956" y="476671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lýtkový 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484784"/>
            <a:ext cx="21773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lýko- 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76956" y="1515469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lýčený, 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20072" y="1518445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lýkožrout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73769" y="2708920"/>
            <a:ext cx="17692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lyže-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2688495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lyžař, 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83981" y="2688494"/>
            <a:ext cx="25465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l</a:t>
            </a:r>
            <a:r>
              <a:rPr lang="cs-CZ" sz="4800" b="1" dirty="0" smtClean="0"/>
              <a:t>yžařský,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73769" y="4585254"/>
            <a:ext cx="30603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pelyněk- 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91982" y="4565622"/>
            <a:ext cx="37165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pelyňkový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4718" y="3717032"/>
            <a:ext cx="23591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l</a:t>
            </a:r>
            <a:r>
              <a:rPr lang="cs-CZ" sz="4800" b="1" dirty="0" smtClean="0"/>
              <a:t>yžovat, 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13858" y="3717032"/>
            <a:ext cx="29025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lyžárna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8108" y="5661247"/>
            <a:ext cx="29345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plyš-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76956" y="5642130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plyšový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40160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6000"/>
                            </p:stCondLst>
                            <p:childTnLst>
                              <p:par>
                                <p:cTn id="7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7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Zdroje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Vyjmenovaná slova hrou; vydavatel – Nová škola, s.r.o., 2010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163</Words>
  <Application>Microsoft Office PowerPoint</Application>
  <PresentationFormat>Předvádění na obrazovce (4:3)</PresentationFormat>
  <Paragraphs>71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Český jazyk – Vyjmenovaná slova po L </vt:lpstr>
      <vt:lpstr>Vyjmenovaná slova po L</vt:lpstr>
      <vt:lpstr>Příbuzná slova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43</cp:revision>
  <dcterms:created xsi:type="dcterms:W3CDTF">2011-12-02T14:06:03Z</dcterms:created>
  <dcterms:modified xsi:type="dcterms:W3CDTF">2012-10-29T12:39:11Z</dcterms:modified>
</cp:coreProperties>
</file>