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9" r:id="rId4"/>
    <p:sldId id="260" r:id="rId5"/>
    <p:sldId id="264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t>29.10.2012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po L – Zapamatuj si 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</a:t>
            </a:r>
            <a:r>
              <a:rPr lang="cs-CZ" sz="1600" smtClean="0"/>
              <a:t>:      </a:t>
            </a:r>
            <a:r>
              <a:rPr lang="cs-CZ" sz="1600" b="1" smtClean="0"/>
              <a:t>VY_32_inovace_05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Vyjmenovaná slova </a:t>
            </a:r>
            <a:r>
              <a:rPr lang="cs-CZ" sz="1600" b="1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po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L</a:t>
            </a:r>
            <a:r>
              <a:rPr lang="cs-CZ" sz="1600" b="1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– Zapamatuj si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Listopad 2011</a:t>
            </a:r>
          </a:p>
          <a:p>
            <a:r>
              <a:rPr lang="cs-CZ" sz="1600" dirty="0" smtClean="0"/>
              <a:t>Věková skupina:      3. ročník</a:t>
            </a:r>
          </a:p>
          <a:p>
            <a:r>
              <a:rPr lang="cs-CZ" sz="1600" dirty="0" smtClean="0"/>
              <a:t>Tematická oblast:    Český jazyk – Vyjmenovaná slova</a:t>
            </a:r>
          </a:p>
          <a:p>
            <a:r>
              <a:rPr lang="cs-CZ" sz="1600" dirty="0" smtClean="0"/>
              <a:t>Anotace:    Představení slov, která podobně znějí, ale jinak se píší.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36799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Zapamatuj si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95736" y="1340768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mlýn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7031" y="1320667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mlít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18246" y="2456313"/>
            <a:ext cx="3668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Ve </a:t>
            </a:r>
            <a:r>
              <a:rPr lang="cs-CZ" sz="2800" b="1" dirty="0" smtClean="0">
                <a:solidFill>
                  <a:srgbClr val="FF0000"/>
                </a:solidFill>
              </a:rPr>
              <a:t>mlýně</a:t>
            </a:r>
            <a:r>
              <a:rPr lang="cs-CZ" sz="2800" b="1" dirty="0" smtClean="0"/>
              <a:t> se mele.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456313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Mlít</a:t>
            </a:r>
            <a:r>
              <a:rPr lang="cs-CZ" sz="2800" b="1" dirty="0" smtClean="0"/>
              <a:t> obilí.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43608" y="3789040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blý</a:t>
            </a:r>
            <a:r>
              <a:rPr lang="cs-CZ" sz="4800" b="1" dirty="0" smtClean="0">
                <a:solidFill>
                  <a:srgbClr val="00B050"/>
                </a:solidFill>
              </a:rPr>
              <a:t>s</a:t>
            </a:r>
            <a:r>
              <a:rPr lang="cs-CZ" sz="4800" b="1" dirty="0" smtClean="0"/>
              <a:t>ká se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031" y="3789038"/>
            <a:ext cx="2703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blí</a:t>
            </a:r>
            <a:r>
              <a:rPr lang="cs-CZ" sz="4800" b="1" dirty="0" smtClean="0">
                <a:solidFill>
                  <a:srgbClr val="00B050"/>
                </a:solidFill>
              </a:rPr>
              <a:t>z</a:t>
            </a:r>
            <a:r>
              <a:rPr lang="cs-CZ" sz="4800" b="1" dirty="0" smtClean="0"/>
              <a:t>ká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38568" y="3789037"/>
            <a:ext cx="896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18246" y="5013176"/>
            <a:ext cx="3109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Blýská </a:t>
            </a:r>
            <a:r>
              <a:rPr lang="cs-CZ" sz="2800" b="1" dirty="0" smtClean="0"/>
              <a:t>se prstýnek.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20669" y="5013176"/>
            <a:ext cx="3711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Blízká </a:t>
            </a:r>
            <a:r>
              <a:rPr lang="cs-CZ" sz="2800" b="1" dirty="0" smtClean="0"/>
              <a:t>je vesnice.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11312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Zapamatuj si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27684" y="1355432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lysá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7031" y="130993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/>
              <a:t>l</a:t>
            </a:r>
            <a:r>
              <a:rPr lang="cs-CZ" sz="4800" b="1" dirty="0" smtClean="0"/>
              <a:t>ísá se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02563" y="2456313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Lysá </a:t>
            </a:r>
            <a:r>
              <a:rPr lang="cs-CZ" sz="2800" b="1" dirty="0" smtClean="0"/>
              <a:t>znamená holá.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456313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Lísá se </a:t>
            </a:r>
            <a:r>
              <a:rPr lang="cs-CZ" sz="2800" b="1" dirty="0" smtClean="0"/>
              <a:t>kočka.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19672" y="378904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lyska</a:t>
            </a:r>
            <a:endParaRPr lang="cs-CZ" sz="4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197031" y="3789038"/>
            <a:ext cx="2703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líska</a:t>
            </a:r>
            <a:endParaRPr lang="cs-CZ" sz="4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38568" y="3789037"/>
            <a:ext cx="896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361664" y="5013176"/>
            <a:ext cx="3109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Lyska </a:t>
            </a:r>
            <a:r>
              <a:rPr lang="cs-CZ" sz="2800" b="1" dirty="0" smtClean="0"/>
              <a:t>je kachna.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92111" y="5013176"/>
            <a:ext cx="3711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Líska </a:t>
            </a:r>
            <a:r>
              <a:rPr lang="cs-CZ" sz="2800" b="1" dirty="0" smtClean="0"/>
              <a:t>je keř.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09622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Zapamatuj si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27684" y="1355432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lyže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95936" y="1309936"/>
            <a:ext cx="792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x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7031" y="1309936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líže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9969" y="2456313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</a:t>
            </a:r>
            <a:r>
              <a:rPr lang="cs-CZ" sz="2800" b="1" dirty="0" smtClean="0">
                <a:solidFill>
                  <a:srgbClr val="FF0000"/>
                </a:solidFill>
              </a:rPr>
              <a:t> lyžích </a:t>
            </a:r>
            <a:r>
              <a:rPr lang="cs-CZ" sz="2800" b="1" dirty="0" smtClean="0"/>
              <a:t>se lyžuje.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56313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Líže </a:t>
            </a:r>
            <a:r>
              <a:rPr lang="cs-CZ" sz="2800" b="1" dirty="0" smtClean="0"/>
              <a:t>se zmrzlina.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0563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Doplň a opakuj si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otě se </a:t>
            </a:r>
            <a:r>
              <a:rPr lang="cs-CZ" sz="2800" b="1" dirty="0" err="1" smtClean="0">
                <a:solidFill>
                  <a:prstClr val="black"/>
                </a:solidFill>
              </a:rPr>
              <a:t>l_sá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8460" y="198410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prstClr val="black"/>
                </a:solidFill>
              </a:rPr>
              <a:t>l</a:t>
            </a:r>
            <a:r>
              <a:rPr lang="cs-CZ" sz="2800" b="1" dirty="0" err="1" smtClean="0">
                <a:solidFill>
                  <a:prstClr val="black"/>
                </a:solidFill>
              </a:rPr>
              <a:t>_sá</a:t>
            </a:r>
            <a:r>
              <a:rPr lang="cs-CZ" sz="2800" b="1" dirty="0" smtClean="0">
                <a:solidFill>
                  <a:prstClr val="black"/>
                </a:solidFill>
              </a:rPr>
              <a:t> hlava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8460" y="26369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prstClr val="black"/>
                </a:solidFill>
              </a:rPr>
              <a:t>l</a:t>
            </a:r>
            <a:r>
              <a:rPr lang="cs-CZ" sz="2800" b="1" dirty="0" err="1" smtClean="0">
                <a:solidFill>
                  <a:prstClr val="black"/>
                </a:solidFill>
              </a:rPr>
              <a:t>_že</a:t>
            </a:r>
            <a:r>
              <a:rPr lang="cs-CZ" sz="2800" b="1" dirty="0" smtClean="0">
                <a:solidFill>
                  <a:prstClr val="black"/>
                </a:solidFill>
              </a:rPr>
              <a:t> zmrzlinu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8460" y="3261495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n</a:t>
            </a:r>
            <a:r>
              <a:rPr lang="cs-CZ" sz="2800" b="1" dirty="0" smtClean="0">
                <a:solidFill>
                  <a:prstClr val="black"/>
                </a:solidFill>
              </a:rPr>
              <a:t>avoskovat </a:t>
            </a:r>
            <a:r>
              <a:rPr lang="cs-CZ" sz="2800" b="1" dirty="0" err="1" smtClean="0">
                <a:solidFill>
                  <a:prstClr val="black"/>
                </a:solidFill>
              </a:rPr>
              <a:t>l_že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8460" y="394805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eř </a:t>
            </a:r>
            <a:r>
              <a:rPr lang="cs-CZ" sz="2800" b="1" dirty="0" err="1" smtClean="0">
                <a:solidFill>
                  <a:prstClr val="black"/>
                </a:solidFill>
              </a:rPr>
              <a:t>l_ska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8460" y="4627619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achna </a:t>
            </a:r>
            <a:r>
              <a:rPr lang="cs-CZ" sz="2800" b="1" dirty="0" err="1" smtClean="0">
                <a:solidFill>
                  <a:prstClr val="black"/>
                </a:solidFill>
              </a:rPr>
              <a:t>l_ska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8460" y="530655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s</a:t>
            </a:r>
            <a:r>
              <a:rPr lang="cs-CZ" sz="2800" b="1" dirty="0" smtClean="0">
                <a:solidFill>
                  <a:prstClr val="black"/>
                </a:solidFill>
              </a:rPr>
              <a:t>tarý </a:t>
            </a:r>
            <a:r>
              <a:rPr lang="cs-CZ" sz="2800" b="1" dirty="0" err="1" smtClean="0">
                <a:solidFill>
                  <a:prstClr val="black"/>
                </a:solidFill>
              </a:rPr>
              <a:t>ml_n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94415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prstClr val="black"/>
                </a:solidFill>
              </a:rPr>
              <a:t>m</a:t>
            </a:r>
            <a:r>
              <a:rPr lang="cs-CZ" sz="2800" b="1" dirty="0" err="1" smtClean="0">
                <a:solidFill>
                  <a:prstClr val="black"/>
                </a:solidFill>
              </a:rPr>
              <a:t>l_t</a:t>
            </a:r>
            <a:r>
              <a:rPr lang="cs-CZ" sz="2800" b="1" dirty="0" smtClean="0">
                <a:solidFill>
                  <a:prstClr val="black"/>
                </a:solidFill>
              </a:rPr>
              <a:t> obilí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418740" y="1444133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4139952" y="1433540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otě se 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sá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39952" y="1984105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>
                <a:solidFill>
                  <a:prstClr val="black"/>
                </a:solidFill>
              </a:rPr>
              <a:t>sá hlava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139952" y="263691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že zmrzlinu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3261495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n</a:t>
            </a:r>
            <a:r>
              <a:rPr lang="cs-CZ" sz="2800" b="1" dirty="0" smtClean="0">
                <a:solidFill>
                  <a:prstClr val="black"/>
                </a:solidFill>
              </a:rPr>
              <a:t>avoskovat 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>
                <a:solidFill>
                  <a:prstClr val="black"/>
                </a:solidFill>
              </a:rPr>
              <a:t>že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396413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eř 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ska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39952" y="4627619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k</a:t>
            </a:r>
            <a:r>
              <a:rPr lang="cs-CZ" sz="2800" b="1" dirty="0" smtClean="0">
                <a:solidFill>
                  <a:prstClr val="black"/>
                </a:solidFill>
              </a:rPr>
              <a:t>achna 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r>
              <a:rPr lang="cs-CZ" sz="2800" b="1" dirty="0" smtClean="0">
                <a:solidFill>
                  <a:prstClr val="black"/>
                </a:solidFill>
              </a:rPr>
              <a:t>ska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139952" y="5306553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s</a:t>
            </a:r>
            <a:r>
              <a:rPr lang="cs-CZ" sz="2800" b="1" dirty="0" smtClean="0">
                <a:solidFill>
                  <a:prstClr val="black"/>
                </a:solidFill>
              </a:rPr>
              <a:t>tarý ml</a:t>
            </a:r>
            <a:r>
              <a:rPr lang="cs-CZ" sz="2800" b="1" dirty="0" smtClean="0">
                <a:solidFill>
                  <a:srgbClr val="0000CC"/>
                </a:solidFill>
              </a:rPr>
              <a:t>ý</a:t>
            </a:r>
            <a:r>
              <a:rPr lang="cs-CZ" sz="2800" b="1" dirty="0" smtClean="0">
                <a:solidFill>
                  <a:prstClr val="black"/>
                </a:solidFill>
              </a:rPr>
              <a:t>n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139952" y="5945289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prstClr val="black"/>
                </a:solidFill>
              </a:rPr>
              <a:t>m</a:t>
            </a:r>
            <a:r>
              <a:rPr lang="cs-CZ" sz="2800" b="1" dirty="0" smtClean="0">
                <a:solidFill>
                  <a:prstClr val="black"/>
                </a:solidFill>
              </a:rPr>
              <a:t>l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>
                <a:solidFill>
                  <a:prstClr val="black"/>
                </a:solidFill>
              </a:rPr>
              <a:t>t obilí</a:t>
            </a:r>
            <a:endParaRPr lang="cs-CZ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010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Zdroje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525434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Vyjmenovaná slova hrou; vydavatel – Nová škola, s.r.o., 2010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6394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187</Words>
  <Application>Microsoft Office PowerPoint</Application>
  <PresentationFormat>Předvádění na obrazovce (4:3)</PresentationFormat>
  <Paragraphs>55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Český jazyk – Vyjmenovaná slova po L – Zapamatuj si </vt:lpstr>
      <vt:lpstr>Zapamatuj si</vt:lpstr>
      <vt:lpstr>Zapamatuj si</vt:lpstr>
      <vt:lpstr>Zapamatuj si</vt:lpstr>
      <vt:lpstr>Doplň a opakuj si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38</cp:revision>
  <dcterms:created xsi:type="dcterms:W3CDTF">2011-12-02T14:06:03Z</dcterms:created>
  <dcterms:modified xsi:type="dcterms:W3CDTF">2012-10-29T12:40:13Z</dcterms:modified>
</cp:coreProperties>
</file>